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itle 6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5" name="Subtitle 7"/>
          <p:cNvSpPr txBox="1">
            <a:spLocks noGrp="1"/>
          </p:cNvSpPr>
          <p:nvPr>
            <p:ph type="subTitle" sz="quarter" idx="1"/>
          </p:nvPr>
        </p:nvSpPr>
        <p:spPr>
          <a:xfrm>
            <a:off x="1524000" y="3602037"/>
            <a:ext cx="9144000" cy="1655762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96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4" y="-16781"/>
            <a:ext cx="12190196" cy="6859018"/>
          </a:xfrm>
          <a:prstGeom prst="rect">
            <a:avLst/>
          </a:prstGeom>
          <a:ln w="12700">
            <a:miter lim="400000"/>
          </a:ln>
        </p:spPr>
      </p:pic>
      <p:sp>
        <p:nvSpPr>
          <p:cNvPr id="97" name="TextBox 8"/>
          <p:cNvSpPr txBox="1"/>
          <p:nvPr/>
        </p:nvSpPr>
        <p:spPr>
          <a:xfrm>
            <a:off x="641282" y="3445033"/>
            <a:ext cx="11234288" cy="20662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lnSpc>
                <a:spcPct val="150000"/>
              </a:lnSpc>
              <a:defRPr sz="5400">
                <a:solidFill>
                  <a:srgbClr val="FFFFFF"/>
                </a:solidFill>
                <a:latin typeface="AltisUniSA-Black"/>
                <a:ea typeface="AltisUniSA-Black"/>
                <a:cs typeface="AltisUniSA-Black"/>
                <a:sym typeface="AltisUniSA-Black"/>
              </a:defRPr>
            </a:pPr>
            <a:r>
              <a:t>UniPrint Portal </a:t>
            </a:r>
          </a:p>
          <a:p>
            <a:pPr algn="ctr">
              <a:defRPr sz="4000">
                <a:solidFill>
                  <a:srgbClr val="FFFFFF"/>
                </a:solidFill>
                <a:latin typeface="AltisUniSA-Black"/>
                <a:ea typeface="AltisUniSA-Black"/>
                <a:cs typeface="AltisUniSA-Black"/>
                <a:sym typeface="AltisUniSA-Black"/>
              </a:defRPr>
            </a:pPr>
            <a:r>
              <a:t>Start Order </a:t>
            </a:r>
            <a:r>
              <a:rPr>
                <a:latin typeface="Arial"/>
                <a:ea typeface="Arial"/>
                <a:cs typeface="Arial"/>
                <a:sym typeface="Arial"/>
              </a:rPr>
              <a:t>| </a:t>
            </a:r>
            <a:r>
              <a:rPr>
                <a:latin typeface="AltisUniSA-Medium"/>
                <a:ea typeface="AltisUniSA-Medium"/>
                <a:cs typeface="AltisUniSA-Medium"/>
                <a:sym typeface="AltisUniSA-Medium"/>
              </a:rPr>
              <a:t>Generic Corporate Stationery</a:t>
            </a:r>
          </a:p>
        </p:txBody>
      </p:sp>
      <p:pic>
        <p:nvPicPr>
          <p:cNvPr id="98" name="Picture 9" descr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7426" y="1146758"/>
            <a:ext cx="2832465" cy="226597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Title 6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4" name="Subtitle 7"/>
          <p:cNvSpPr txBox="1">
            <a:spLocks noGrp="1"/>
          </p:cNvSpPr>
          <p:nvPr>
            <p:ph type="subTitle" sz="quarter" idx="1"/>
          </p:nvPr>
        </p:nvSpPr>
        <p:spPr>
          <a:xfrm>
            <a:off x="1524000" y="3602037"/>
            <a:ext cx="9144000" cy="1655762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85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16"/>
            <a:ext cx="12190195" cy="6859017"/>
          </a:xfrm>
          <a:prstGeom prst="rect">
            <a:avLst/>
          </a:prstGeom>
          <a:ln w="12700">
            <a:miter lim="400000"/>
          </a:ln>
        </p:spPr>
      </p:pic>
      <p:sp>
        <p:nvSpPr>
          <p:cNvPr id="186" name="TextBox 4"/>
          <p:cNvSpPr txBox="1"/>
          <p:nvPr/>
        </p:nvSpPr>
        <p:spPr>
          <a:xfrm>
            <a:off x="456733" y="481473"/>
            <a:ext cx="11415340" cy="2199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3600">
                <a:solidFill>
                  <a:srgbClr val="FFFFFF"/>
                </a:solidFill>
                <a:latin typeface="AltisUniSA-Heavy"/>
                <a:ea typeface="AltisUniSA-Heavy"/>
                <a:cs typeface="AltisUniSA-Heavy"/>
                <a:sym typeface="AltisUniSA-Heavy"/>
              </a:defRPr>
            </a:pPr>
            <a:r>
              <a:t>Step 6 Invoice Details</a:t>
            </a:r>
          </a:p>
          <a:p>
            <a:pPr algn="ctr">
              <a:defRPr sz="1100">
                <a:solidFill>
                  <a:srgbClr val="FFFFFF"/>
                </a:solidFill>
                <a:latin typeface="AltisUniSA-Regular"/>
                <a:ea typeface="AltisUniSA-Regular"/>
                <a:cs typeface="AltisUniSA-Regular"/>
                <a:sym typeface="AltisUniSA-Regular"/>
              </a:defRPr>
            </a:pPr>
            <a:endParaRPr/>
          </a:p>
          <a:p>
            <a:pPr algn="ctr">
              <a:defRPr sz="2200">
                <a:solidFill>
                  <a:srgbClr val="FFFFFF"/>
                </a:solidFill>
                <a:latin typeface="AltisUniSA-Regular"/>
                <a:ea typeface="AltisUniSA-Regular"/>
                <a:cs typeface="AltisUniSA-Regular"/>
                <a:sym typeface="AltisUniSA-Regular"/>
              </a:defRPr>
            </a:pPr>
            <a:r>
              <a:t>Enter the </a:t>
            </a:r>
            <a:r>
              <a:rPr>
                <a:latin typeface="AltisUniSA-Heavy"/>
                <a:ea typeface="AltisUniSA-Heavy"/>
                <a:cs typeface="AltisUniSA-Heavy"/>
                <a:sym typeface="AltisUniSA-Heavy"/>
              </a:rPr>
              <a:t>Cost Centre in the </a:t>
            </a:r>
            <a:r>
              <a:rPr>
                <a:solidFill>
                  <a:srgbClr val="99FF99"/>
                </a:solidFill>
                <a:latin typeface="AltisUniSA-Heavy"/>
                <a:ea typeface="AltisUniSA-Heavy"/>
                <a:cs typeface="AltisUniSA-Heavy"/>
                <a:sym typeface="AltisUniSA-Heavy"/>
              </a:rPr>
              <a:t>NOTES</a:t>
            </a:r>
            <a:r>
              <a:rPr>
                <a:latin typeface="AltisUniSA-Heavy"/>
                <a:ea typeface="AltisUniSA-Heavy"/>
                <a:cs typeface="AltisUniSA-Heavy"/>
                <a:sym typeface="AltisUniSA-Heavy"/>
              </a:rPr>
              <a:t> </a:t>
            </a:r>
            <a:r>
              <a:t>section</a:t>
            </a:r>
          </a:p>
          <a:p>
            <a:pPr algn="ctr">
              <a:defRPr sz="1400">
                <a:solidFill>
                  <a:srgbClr val="FFFFFF"/>
                </a:solidFill>
                <a:latin typeface="AltisUniSA-Regular"/>
                <a:ea typeface="AltisUniSA-Regular"/>
                <a:cs typeface="AltisUniSA-Regular"/>
                <a:sym typeface="AltisUniSA-Regular"/>
              </a:defRPr>
            </a:pPr>
            <a:endParaRPr/>
          </a:p>
          <a:p>
            <a:pPr algn="ctr">
              <a:defRPr sz="2200">
                <a:solidFill>
                  <a:srgbClr val="FFFFFF"/>
                </a:solidFill>
                <a:latin typeface="AltisUniSA-Regular"/>
                <a:ea typeface="AltisUniSA-Regular"/>
                <a:cs typeface="AltisUniSA-Regular"/>
                <a:sym typeface="AltisUniSA-Regular"/>
              </a:defRPr>
            </a:pPr>
            <a:r>
              <a:t>Click </a:t>
            </a:r>
            <a:r>
              <a:rPr>
                <a:solidFill>
                  <a:srgbClr val="99FF99"/>
                </a:solidFill>
                <a:latin typeface="AltisUniSA-Heavy"/>
                <a:ea typeface="AltisUniSA-Heavy"/>
                <a:cs typeface="AltisUniSA-Heavy"/>
                <a:sym typeface="AltisUniSA-Heavy"/>
              </a:rPr>
              <a:t>Submit Order</a:t>
            </a:r>
            <a:endParaRPr>
              <a:solidFill>
                <a:srgbClr val="99FF99"/>
              </a:solidFill>
            </a:endParaRPr>
          </a:p>
        </p:txBody>
      </p:sp>
      <p:pic>
        <p:nvPicPr>
          <p:cNvPr id="187" name="Picture 2" descr="Picture 2"/>
          <p:cNvPicPr>
            <a:picLocks noChangeAspect="1"/>
          </p:cNvPicPr>
          <p:nvPr/>
        </p:nvPicPr>
        <p:blipFill>
          <a:blip r:embed="rId3"/>
          <a:srcRect t="38889"/>
          <a:stretch>
            <a:fillRect/>
          </a:stretch>
        </p:blipFill>
        <p:spPr>
          <a:xfrm>
            <a:off x="1725464" y="2305363"/>
            <a:ext cx="9353551" cy="3771902"/>
          </a:xfrm>
          <a:prstGeom prst="rect">
            <a:avLst/>
          </a:prstGeom>
          <a:ln w="12700">
            <a:miter lim="400000"/>
          </a:ln>
        </p:spPr>
      </p:pic>
      <p:sp>
        <p:nvSpPr>
          <p:cNvPr id="188" name="Rectangle 8"/>
          <p:cNvSpPr/>
          <p:nvPr/>
        </p:nvSpPr>
        <p:spPr>
          <a:xfrm>
            <a:off x="1886242" y="4283695"/>
            <a:ext cx="2270123" cy="589131"/>
          </a:xfrm>
          <a:prstGeom prst="rect">
            <a:avLst/>
          </a:prstGeom>
          <a:ln w="38100">
            <a:solidFill>
              <a:srgbClr val="C00000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9" name="Rectangle 9"/>
          <p:cNvSpPr/>
          <p:nvPr/>
        </p:nvSpPr>
        <p:spPr>
          <a:xfrm>
            <a:off x="9611590" y="5441072"/>
            <a:ext cx="1361211" cy="589131"/>
          </a:xfrm>
          <a:prstGeom prst="rect">
            <a:avLst/>
          </a:prstGeom>
          <a:ln w="38100">
            <a:solidFill>
              <a:srgbClr val="C00000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5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1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" grpId="1" build="p" bldLvl="5" animBg="1" advAuto="0"/>
      <p:bldP spid="188" grpId="2" animBg="1" advAuto="0"/>
      <p:bldP spid="189" grpId="3" animBg="1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Title 6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92" name="Subtitle 7"/>
          <p:cNvSpPr txBox="1">
            <a:spLocks noGrp="1"/>
          </p:cNvSpPr>
          <p:nvPr>
            <p:ph type="subTitle" sz="quarter" idx="1"/>
          </p:nvPr>
        </p:nvSpPr>
        <p:spPr>
          <a:xfrm>
            <a:off x="1524000" y="3602037"/>
            <a:ext cx="9144000" cy="1655762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93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4" y="-1016"/>
            <a:ext cx="12190196" cy="6859017"/>
          </a:xfrm>
          <a:prstGeom prst="rect">
            <a:avLst/>
          </a:prstGeom>
          <a:ln w="12700">
            <a:miter lim="400000"/>
          </a:ln>
        </p:spPr>
      </p:pic>
      <p:sp>
        <p:nvSpPr>
          <p:cNvPr id="194" name="Rectangle 2"/>
          <p:cNvSpPr txBox="1"/>
          <p:nvPr/>
        </p:nvSpPr>
        <p:spPr>
          <a:xfrm>
            <a:off x="1132505" y="889334"/>
            <a:ext cx="9996942" cy="23083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4400" b="1">
                <a:solidFill>
                  <a:srgbClr val="FFFFFF"/>
                </a:solidFill>
                <a:latin typeface="Altis UniSA Black"/>
                <a:ea typeface="Altis UniSA Black"/>
                <a:cs typeface="Altis UniSA Black"/>
                <a:sym typeface="Altis UniSA Black"/>
              </a:defRPr>
            </a:pPr>
            <a:r>
              <a:rPr dirty="0"/>
              <a:t>Contact UniPrint </a:t>
            </a:r>
          </a:p>
          <a:p>
            <a:pPr>
              <a:defRPr sz="2000">
                <a:solidFill>
                  <a:srgbClr val="FFFFFF"/>
                </a:solidFill>
                <a:latin typeface="AltisUniSA-Light"/>
                <a:ea typeface="AltisUniSA-Light"/>
                <a:cs typeface="AltisUniSA-Light"/>
                <a:sym typeface="AltisUniSA-Light"/>
              </a:defRPr>
            </a:pPr>
            <a:r>
              <a:rPr dirty="0"/>
              <a:t>			</a:t>
            </a:r>
          </a:p>
          <a:p>
            <a:pPr>
              <a:defRPr sz="2000">
                <a:solidFill>
                  <a:srgbClr val="FFFFFF"/>
                </a:solidFill>
                <a:latin typeface="AltisUniSA-Light"/>
                <a:ea typeface="AltisUniSA-Light"/>
                <a:cs typeface="AltisUniSA-Light"/>
                <a:sym typeface="AltisUniSA-Light"/>
              </a:defRPr>
            </a:pPr>
            <a:r>
              <a:rPr dirty="0"/>
              <a:t>		</a:t>
            </a:r>
            <a:r>
              <a:t>	</a:t>
            </a:r>
            <a:endParaRPr u="sng" dirty="0">
              <a:solidFill>
                <a:srgbClr val="000000"/>
              </a:solidFill>
              <a:latin typeface="Segoe UI Semilight"/>
              <a:ea typeface="Segoe UI Semilight"/>
              <a:cs typeface="Segoe UI Semilight"/>
              <a:sym typeface="Segoe UI Semilight"/>
            </a:endParaRPr>
          </a:p>
          <a:p>
            <a:pPr>
              <a:defRPr sz="2000">
                <a:solidFill>
                  <a:srgbClr val="FFFFFF"/>
                </a:solidFill>
                <a:latin typeface="AltisUniSA-Bold"/>
                <a:ea typeface="AltisUniSA-Bold"/>
                <a:cs typeface="AltisUniSA-Bold"/>
                <a:sym typeface="AltisUniSA-Bold"/>
              </a:defRPr>
            </a:pPr>
            <a:r>
              <a:rPr dirty="0"/>
              <a:t>			Lisa Welsh | UniPrint Coordinator</a:t>
            </a:r>
          </a:p>
          <a:p>
            <a:pPr>
              <a:defRPr sz="2000">
                <a:solidFill>
                  <a:srgbClr val="FFFFFF"/>
                </a:solidFill>
                <a:latin typeface="AltisUniSA-Light"/>
                <a:ea typeface="AltisUniSA-Light"/>
                <a:cs typeface="AltisUniSA-Light"/>
                <a:sym typeface="AltisUniSA-Light"/>
              </a:defRPr>
            </a:pPr>
            <a:r>
              <a:rPr dirty="0"/>
              <a:t>			T: 8302 1350			 	</a:t>
            </a:r>
          </a:p>
          <a:p>
            <a:pPr>
              <a:defRPr sz="2000">
                <a:solidFill>
                  <a:srgbClr val="FFFFFF"/>
                </a:solidFill>
                <a:latin typeface="AltisUniSA-Light"/>
                <a:ea typeface="AltisUniSA-Light"/>
                <a:cs typeface="AltisUniSA-Light"/>
                <a:sym typeface="AltisUniSA-Light"/>
              </a:defRPr>
            </a:pPr>
            <a:r>
              <a:rPr dirty="0"/>
              <a:t>			E: lisa.welsh@unisa.edu.au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19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19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19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00" fill="hold"/>
                                        <p:tgtEl>
                                          <p:spTgt spid="19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5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500" fill="hold"/>
                                        <p:tgtEl>
                                          <p:spTgt spid="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00" fill="hold"/>
                                        <p:tgtEl>
                                          <p:spTgt spid="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500" fill="hold"/>
                                        <p:tgtEl>
                                          <p:spTgt spid="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00" fill="hold"/>
                                        <p:tgtEl>
                                          <p:spTgt spid="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500" fill="hold"/>
                                        <p:tgtEl>
                                          <p:spTgt spid="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500" fill="hold"/>
                                        <p:tgtEl>
                                          <p:spTgt spid="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15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500" fill="hold"/>
                                        <p:tgtEl>
                                          <p:spTgt spid="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500" fill="hold"/>
                                        <p:tgtEl>
                                          <p:spTgt spid="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500" fill="hold"/>
                                        <p:tgtEl>
                                          <p:spTgt spid="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500" fill="hold"/>
                                        <p:tgtEl>
                                          <p:spTgt spid="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15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500" fill="hold"/>
                                        <p:tgtEl>
                                          <p:spTgt spid="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500" fill="hold"/>
                                        <p:tgtEl>
                                          <p:spTgt spid="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500" fill="hold"/>
                                        <p:tgtEl>
                                          <p:spTgt spid="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500" fill="hold"/>
                                        <p:tgtEl>
                                          <p:spTgt spid="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" grpId="1" build="p" bldLvl="5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itle 6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1" name="Subtitle 7"/>
          <p:cNvSpPr txBox="1">
            <a:spLocks noGrp="1"/>
          </p:cNvSpPr>
          <p:nvPr>
            <p:ph type="subTitle" sz="quarter" idx="1"/>
          </p:nvPr>
        </p:nvSpPr>
        <p:spPr>
          <a:xfrm>
            <a:off x="1524000" y="3602037"/>
            <a:ext cx="9144000" cy="1655762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02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0195" cy="6859017"/>
          </a:xfrm>
          <a:prstGeom prst="rect">
            <a:avLst/>
          </a:prstGeom>
          <a:ln w="12700">
            <a:miter lim="400000"/>
          </a:ln>
        </p:spPr>
      </p:pic>
      <p:sp>
        <p:nvSpPr>
          <p:cNvPr id="103" name="TextBox 1"/>
          <p:cNvSpPr txBox="1"/>
          <p:nvPr/>
        </p:nvSpPr>
        <p:spPr>
          <a:xfrm>
            <a:off x="356108" y="265998"/>
            <a:ext cx="11479784" cy="150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4000">
                <a:solidFill>
                  <a:srgbClr val="FFFFFF"/>
                </a:solidFill>
                <a:latin typeface="AltisUniSA-Black"/>
                <a:ea typeface="AltisUniSA-Black"/>
                <a:cs typeface="AltisUniSA-Black"/>
                <a:sym typeface="AltisUniSA-Black"/>
              </a:defRPr>
            </a:lvl1pPr>
          </a:lstStyle>
          <a:p>
            <a:r>
              <a:t>Workflow</a:t>
            </a:r>
            <a:endParaRPr sz="4500"/>
          </a:p>
        </p:txBody>
      </p:sp>
      <p:grpSp>
        <p:nvGrpSpPr>
          <p:cNvPr id="124" name="Diagram 11"/>
          <p:cNvGrpSpPr/>
          <p:nvPr/>
        </p:nvGrpSpPr>
        <p:grpSpPr>
          <a:xfrm>
            <a:off x="3216046" y="782599"/>
            <a:ext cx="5751139" cy="5805611"/>
            <a:chOff x="0" y="0"/>
            <a:chExt cx="5751139" cy="5805609"/>
          </a:xfrm>
        </p:grpSpPr>
        <p:grpSp>
          <p:nvGrpSpPr>
            <p:cNvPr id="106" name="Group"/>
            <p:cNvGrpSpPr/>
            <p:nvPr/>
          </p:nvGrpSpPr>
          <p:grpSpPr>
            <a:xfrm>
              <a:off x="3007193" y="307409"/>
              <a:ext cx="2450488" cy="2576596"/>
              <a:chOff x="0" y="0"/>
              <a:chExt cx="2450487" cy="2576595"/>
            </a:xfrm>
          </p:grpSpPr>
          <p:sp>
            <p:nvSpPr>
              <p:cNvPr id="104" name="Shape"/>
              <p:cNvSpPr/>
              <p:nvPr/>
            </p:nvSpPr>
            <p:spPr>
              <a:xfrm>
                <a:off x="0" y="0"/>
                <a:ext cx="2450488" cy="257659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cubicBezTo>
                      <a:pt x="9839" y="0"/>
                      <a:pt x="18560" y="6026"/>
                      <a:pt x="21600" y="14925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00206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933450">
                  <a:spcBef>
                    <a:spcPts val="700"/>
                  </a:spcBef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05" name="CUSTOMER LOGON TO PORTAL"/>
              <p:cNvSpPr txBox="1"/>
              <p:nvPr/>
            </p:nvSpPr>
            <p:spPr>
              <a:xfrm>
                <a:off x="111652" y="877333"/>
                <a:ext cx="1656383" cy="10820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26669" tIns="26669" rIns="26669" bIns="26669" numCol="1" anchor="ctr">
                <a:spAutoFit/>
              </a:bodyPr>
              <a:lstStyle/>
              <a:p>
                <a:pPr algn="ctr" defTabSz="933450">
                  <a:spcBef>
                    <a:spcPts val="800"/>
                  </a:spcBef>
                  <a:defRPr sz="2100">
                    <a:solidFill>
                      <a:srgbClr val="FFFFFF"/>
                    </a:solidFill>
                    <a:latin typeface="Altis UniSA Medium"/>
                    <a:ea typeface="Altis UniSA Medium"/>
                    <a:cs typeface="Altis UniSA Medium"/>
                    <a:sym typeface="Altis UniSA Medium"/>
                  </a:defRPr>
                </a:pPr>
                <a:r>
                  <a:t>CUSTOMER</a:t>
                </a:r>
                <a:br/>
                <a:r>
                  <a:t>LOGON TO PORTAL</a:t>
                </a:r>
              </a:p>
            </p:txBody>
          </p:sp>
        </p:grpSp>
        <p:grpSp>
          <p:nvGrpSpPr>
            <p:cNvPr id="109" name="Group"/>
            <p:cNvGrpSpPr/>
            <p:nvPr/>
          </p:nvGrpSpPr>
          <p:grpSpPr>
            <a:xfrm>
              <a:off x="3051363" y="2225210"/>
              <a:ext cx="2576771" cy="2880722"/>
              <a:chOff x="0" y="0"/>
              <a:chExt cx="2576770" cy="2880720"/>
            </a:xfrm>
          </p:grpSpPr>
          <p:sp>
            <p:nvSpPr>
              <p:cNvPr id="107" name="Shape"/>
              <p:cNvSpPr/>
              <p:nvPr/>
            </p:nvSpPr>
            <p:spPr>
              <a:xfrm>
                <a:off x="0" y="0"/>
                <a:ext cx="2576771" cy="288072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910" h="21600" extrusionOk="0">
                    <a:moveTo>
                      <a:pt x="18935" y="0"/>
                    </a:moveTo>
                    <a:cubicBezTo>
                      <a:pt x="21600" y="7960"/>
                      <a:pt x="18680" y="16680"/>
                      <a:pt x="11702" y="21600"/>
                    </a:cubicBezTo>
                    <a:lnTo>
                      <a:pt x="0" y="5970"/>
                    </a:lnTo>
                    <a:close/>
                  </a:path>
                </a:pathLst>
              </a:custGeom>
              <a:solidFill>
                <a:srgbClr val="00B0F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933450">
                  <a:lnSpc>
                    <a:spcPct val="90000"/>
                  </a:lnSpc>
                  <a:spcBef>
                    <a:spcPts val="700"/>
                  </a:spcBef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08" name="CUSTOMER SELECTS ITEMS REQUIRED"/>
              <p:cNvSpPr txBox="1"/>
              <p:nvPr/>
            </p:nvSpPr>
            <p:spPr>
              <a:xfrm>
                <a:off x="742304" y="526574"/>
                <a:ext cx="1533688" cy="132207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26669" tIns="26669" rIns="26669" bIns="26669" numCol="1" anchor="ctr">
                <a:spAutoFit/>
              </a:bodyPr>
              <a:lstStyle>
                <a:lvl1pPr algn="ctr" defTabSz="933450">
                  <a:lnSpc>
                    <a:spcPct val="90000"/>
                  </a:lnSpc>
                  <a:spcBef>
                    <a:spcPts val="800"/>
                  </a:spcBef>
                  <a:defRPr sz="2100">
                    <a:solidFill>
                      <a:srgbClr val="FFFFFF"/>
                    </a:solidFill>
                    <a:latin typeface="Altis UniSA Medium"/>
                    <a:ea typeface="Altis UniSA Medium"/>
                    <a:cs typeface="Altis UniSA Medium"/>
                    <a:sym typeface="Altis UniSA Medium"/>
                  </a:defRPr>
                </a:lvl1pPr>
              </a:lstStyle>
              <a:p>
                <a:r>
                  <a:t>CUSTOMER SELECTS ITEMS REQUIRED</a:t>
                </a:r>
              </a:p>
            </p:txBody>
          </p:sp>
        </p:grpSp>
        <p:grpSp>
          <p:nvGrpSpPr>
            <p:cNvPr id="112" name="Group"/>
            <p:cNvGrpSpPr/>
            <p:nvPr/>
          </p:nvGrpSpPr>
          <p:grpSpPr>
            <a:xfrm>
              <a:off x="1420318" y="3106082"/>
              <a:ext cx="3028971" cy="2576595"/>
              <a:chOff x="0" y="0"/>
              <a:chExt cx="3028969" cy="2576594"/>
            </a:xfrm>
          </p:grpSpPr>
          <p:sp>
            <p:nvSpPr>
              <p:cNvPr id="110" name="Shape"/>
              <p:cNvSpPr/>
              <p:nvPr/>
            </p:nvSpPr>
            <p:spPr>
              <a:xfrm>
                <a:off x="0" y="0"/>
                <a:ext cx="3028970" cy="25765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307" extrusionOk="0">
                    <a:moveTo>
                      <a:pt x="21600" y="16429"/>
                    </a:moveTo>
                    <a:cubicBezTo>
                      <a:pt x="15160" y="21600"/>
                      <a:pt x="6440" y="21600"/>
                      <a:pt x="0" y="16429"/>
                    </a:cubicBezTo>
                    <a:lnTo>
                      <a:pt x="10800" y="0"/>
                    </a:lnTo>
                    <a:close/>
                  </a:path>
                </a:pathLst>
              </a:custGeom>
              <a:solidFill>
                <a:srgbClr val="CC009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933450">
                  <a:lnSpc>
                    <a:spcPct val="90000"/>
                  </a:lnSpc>
                  <a:spcBef>
                    <a:spcPts val="700"/>
                  </a:spcBef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11" name="UNIPRINT  PROCESSES ORDER"/>
              <p:cNvSpPr txBox="1"/>
              <p:nvPr/>
            </p:nvSpPr>
            <p:spPr>
              <a:xfrm>
                <a:off x="778314" y="1211000"/>
                <a:ext cx="1472341" cy="101346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26669" tIns="26669" rIns="26669" bIns="26669" numCol="1" anchor="ctr">
                <a:spAutoFit/>
              </a:bodyPr>
              <a:lstStyle/>
              <a:p>
                <a:pPr algn="ctr" defTabSz="933450">
                  <a:lnSpc>
                    <a:spcPct val="90000"/>
                  </a:lnSpc>
                  <a:spcBef>
                    <a:spcPts val="800"/>
                  </a:spcBef>
                  <a:defRPr sz="2100">
                    <a:solidFill>
                      <a:srgbClr val="FFFFFF"/>
                    </a:solidFill>
                    <a:latin typeface="Altis UniSA Medium"/>
                    <a:ea typeface="Altis UniSA Medium"/>
                    <a:cs typeface="Altis UniSA Medium"/>
                    <a:sym typeface="Altis UniSA Medium"/>
                  </a:defRPr>
                </a:pPr>
                <a:r>
                  <a:t>UNIPRINT  </a:t>
                </a:r>
                <a:r>
                  <a:rPr sz="2000"/>
                  <a:t>PROCESSES</a:t>
                </a:r>
                <a:r>
                  <a:t> ORDER</a:t>
                </a:r>
              </a:p>
            </p:txBody>
          </p:sp>
        </p:grpSp>
        <p:grpSp>
          <p:nvGrpSpPr>
            <p:cNvPr id="115" name="Group"/>
            <p:cNvGrpSpPr/>
            <p:nvPr/>
          </p:nvGrpSpPr>
          <p:grpSpPr>
            <a:xfrm>
              <a:off x="241471" y="2225211"/>
              <a:ext cx="2576773" cy="2880722"/>
              <a:chOff x="0" y="0"/>
              <a:chExt cx="2576771" cy="2880720"/>
            </a:xfrm>
          </p:grpSpPr>
          <p:sp>
            <p:nvSpPr>
              <p:cNvPr id="113" name="Shape"/>
              <p:cNvSpPr/>
              <p:nvPr/>
            </p:nvSpPr>
            <p:spPr>
              <a:xfrm>
                <a:off x="0" y="0"/>
                <a:ext cx="2576772" cy="288072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910" h="21600" extrusionOk="0">
                    <a:moveTo>
                      <a:pt x="8208" y="21600"/>
                    </a:moveTo>
                    <a:cubicBezTo>
                      <a:pt x="1230" y="16680"/>
                      <a:pt x="-1690" y="7960"/>
                      <a:pt x="975" y="0"/>
                    </a:cubicBezTo>
                    <a:lnTo>
                      <a:pt x="19910" y="5970"/>
                    </a:lnTo>
                    <a:close/>
                  </a:path>
                </a:pathLst>
              </a:custGeom>
              <a:solidFill>
                <a:srgbClr val="9900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933450">
                  <a:lnSpc>
                    <a:spcPct val="90000"/>
                  </a:lnSpc>
                  <a:spcBef>
                    <a:spcPts val="700"/>
                  </a:spcBef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14" name="PRINTER         DELIVERS GOODS"/>
              <p:cNvSpPr txBox="1"/>
              <p:nvPr/>
            </p:nvSpPr>
            <p:spPr>
              <a:xfrm>
                <a:off x="300778" y="680878"/>
                <a:ext cx="1533688" cy="101346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26669" tIns="26669" rIns="26669" bIns="26669" numCol="1" anchor="ctr">
                <a:spAutoFit/>
              </a:bodyPr>
              <a:lstStyle>
                <a:lvl1pPr algn="ctr" defTabSz="933450">
                  <a:lnSpc>
                    <a:spcPct val="90000"/>
                  </a:lnSpc>
                  <a:spcBef>
                    <a:spcPts val="800"/>
                  </a:spcBef>
                  <a:defRPr sz="2100">
                    <a:solidFill>
                      <a:srgbClr val="FFFFFF"/>
                    </a:solidFill>
                    <a:latin typeface="Altis UniSA Medium"/>
                    <a:ea typeface="Altis UniSA Medium"/>
                    <a:cs typeface="Altis UniSA Medium"/>
                    <a:sym typeface="Altis UniSA Medium"/>
                  </a:defRPr>
                </a:lvl1pPr>
              </a:lstStyle>
              <a:p>
                <a:r>
                  <a:t>PRINTER         DELIVERS GOODS</a:t>
                </a:r>
              </a:p>
            </p:txBody>
          </p:sp>
        </p:grpSp>
        <p:grpSp>
          <p:nvGrpSpPr>
            <p:cNvPr id="118" name="Group"/>
            <p:cNvGrpSpPr/>
            <p:nvPr/>
          </p:nvGrpSpPr>
          <p:grpSpPr>
            <a:xfrm>
              <a:off x="411926" y="307409"/>
              <a:ext cx="2450488" cy="2576597"/>
              <a:chOff x="0" y="0"/>
              <a:chExt cx="2450487" cy="2576595"/>
            </a:xfrm>
          </p:grpSpPr>
          <p:sp>
            <p:nvSpPr>
              <p:cNvPr id="116" name="Shape"/>
              <p:cNvSpPr/>
              <p:nvPr/>
            </p:nvSpPr>
            <p:spPr>
              <a:xfrm>
                <a:off x="0" y="0"/>
                <a:ext cx="2450488" cy="257659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4925"/>
                    </a:moveTo>
                    <a:cubicBezTo>
                      <a:pt x="3040" y="6026"/>
                      <a:pt x="11761" y="0"/>
                      <a:pt x="21600" y="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CCFF6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933450">
                  <a:lnSpc>
                    <a:spcPct val="90000"/>
                  </a:lnSpc>
                  <a:spcBef>
                    <a:spcPts val="700"/>
                  </a:spcBef>
                  <a:defRPr>
                    <a:latin typeface="AltisUniSA-Regular"/>
                    <a:ea typeface="AltisUniSA-Regular"/>
                    <a:cs typeface="AltisUniSA-Regular"/>
                    <a:sym typeface="AltisUniSA-Regular"/>
                  </a:defRPr>
                </a:pPr>
                <a:endParaRPr/>
              </a:p>
            </p:txBody>
          </p:sp>
          <p:sp>
            <p:nvSpPr>
              <p:cNvPr id="117" name="PRINTER  INVOICES  (via Finance One  APES Workflow)"/>
              <p:cNvSpPr txBox="1"/>
              <p:nvPr/>
            </p:nvSpPr>
            <p:spPr>
              <a:xfrm>
                <a:off x="682452" y="890033"/>
                <a:ext cx="1656383" cy="10566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26669" tIns="26669" rIns="26669" bIns="26669" numCol="1" anchor="ctr">
                <a:spAutoFit/>
              </a:bodyPr>
              <a:lstStyle/>
              <a:p>
                <a:pPr algn="ctr" defTabSz="933450">
                  <a:lnSpc>
                    <a:spcPct val="90000"/>
                  </a:lnSpc>
                  <a:spcBef>
                    <a:spcPts val="800"/>
                  </a:spcBef>
                  <a:defRPr sz="2100">
                    <a:latin typeface="Altis UniSA Medium"/>
                    <a:ea typeface="Altis UniSA Medium"/>
                    <a:cs typeface="Altis UniSA Medium"/>
                    <a:sym typeface="Altis UniSA Medium"/>
                  </a:defRPr>
                </a:pPr>
                <a:r>
                  <a:t>PRINTER</a:t>
                </a:r>
                <a:br/>
                <a:r>
                  <a:t> INVOICES </a:t>
                </a:r>
                <a:br/>
                <a:r>
                  <a:rPr sz="1200">
                    <a:latin typeface="AltisUniSA-Regular"/>
                    <a:ea typeface="AltisUniSA-Regular"/>
                    <a:cs typeface="AltisUniSA-Regular"/>
                    <a:sym typeface="AltisUniSA-Regular"/>
                  </a:rPr>
                  <a:t>(via Finance One </a:t>
                </a:r>
                <a:br>
                  <a:rPr sz="1200">
                    <a:latin typeface="AltisUniSA-Regular"/>
                    <a:ea typeface="AltisUniSA-Regular"/>
                    <a:cs typeface="AltisUniSA-Regular"/>
                    <a:sym typeface="AltisUniSA-Regular"/>
                  </a:rPr>
                </a:br>
                <a:r>
                  <a:rPr sz="1200">
                    <a:latin typeface="AltisUniSA-Regular"/>
                    <a:ea typeface="AltisUniSA-Regular"/>
                    <a:cs typeface="AltisUniSA-Regular"/>
                    <a:sym typeface="AltisUniSA-Regular"/>
                  </a:rPr>
                  <a:t>APES Workflow)</a:t>
                </a:r>
              </a:p>
            </p:txBody>
          </p:sp>
        </p:grpSp>
        <p:sp>
          <p:nvSpPr>
            <p:cNvPr id="119" name="Shape"/>
            <p:cNvSpPr/>
            <p:nvPr/>
          </p:nvSpPr>
          <p:spPr>
            <a:xfrm>
              <a:off x="3006950" y="184695"/>
              <a:ext cx="2667816" cy="1910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8750" y="0"/>
                    <a:pt x="16655" y="7283"/>
                    <a:pt x="20095" y="18513"/>
                  </a:cubicBezTo>
                  <a:lnTo>
                    <a:pt x="21600" y="17830"/>
                  </a:lnTo>
                  <a:lnTo>
                    <a:pt x="19651" y="21600"/>
                  </a:lnTo>
                  <a:lnTo>
                    <a:pt x="16309" y="20230"/>
                  </a:lnTo>
                  <a:lnTo>
                    <a:pt x="17815" y="19547"/>
                  </a:lnTo>
                  <a:lnTo>
                    <a:pt x="17815" y="19547"/>
                  </a:lnTo>
                  <a:cubicBezTo>
                    <a:pt x="14703" y="9690"/>
                    <a:pt x="7715" y="3329"/>
                    <a:pt x="0" y="3329"/>
                  </a:cubicBezTo>
                  <a:close/>
                </a:path>
              </a:pathLst>
            </a:custGeom>
            <a:solidFill>
              <a:srgbClr val="00206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20" name="Shape"/>
            <p:cNvSpPr/>
            <p:nvPr/>
          </p:nvSpPr>
          <p:spPr>
            <a:xfrm>
              <a:off x="4539337" y="2187210"/>
              <a:ext cx="1211803" cy="3024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518" h="21600" extrusionOk="0">
                  <a:moveTo>
                    <a:pt x="16497" y="0"/>
                  </a:moveTo>
                  <a:lnTo>
                    <a:pt x="16497" y="0"/>
                  </a:lnTo>
                  <a:cubicBezTo>
                    <a:pt x="21600" y="7338"/>
                    <a:pt x="16846" y="15392"/>
                    <a:pt x="4413" y="20470"/>
                  </a:cubicBezTo>
                  <a:lnTo>
                    <a:pt x="6171" y="21600"/>
                  </a:lnTo>
                  <a:lnTo>
                    <a:pt x="188" y="20701"/>
                  </a:lnTo>
                  <a:lnTo>
                    <a:pt x="0" y="17631"/>
                  </a:lnTo>
                  <a:lnTo>
                    <a:pt x="1757" y="18760"/>
                  </a:lnTo>
                  <a:cubicBezTo>
                    <a:pt x="12615" y="14225"/>
                    <a:pt x="16718" y="7122"/>
                    <a:pt x="12217" y="650"/>
                  </a:cubicBezTo>
                  <a:close/>
                </a:path>
              </a:pathLst>
            </a:custGeom>
            <a:solidFill>
              <a:srgbClr val="00B0F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21" name="Shape"/>
            <p:cNvSpPr/>
            <p:nvPr/>
          </p:nvSpPr>
          <p:spPr>
            <a:xfrm>
              <a:off x="1434552" y="5026278"/>
              <a:ext cx="3087060" cy="779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690" extrusionOk="0">
                  <a:moveTo>
                    <a:pt x="21600" y="5985"/>
                  </a:moveTo>
                  <a:lnTo>
                    <a:pt x="21600" y="5985"/>
                  </a:lnTo>
                  <a:cubicBezTo>
                    <a:pt x="15483" y="20404"/>
                    <a:pt x="7305" y="21600"/>
                    <a:pt x="814" y="9024"/>
                  </a:cubicBezTo>
                  <a:lnTo>
                    <a:pt x="9" y="12616"/>
                  </a:lnTo>
                  <a:lnTo>
                    <a:pt x="0" y="3281"/>
                  </a:lnTo>
                  <a:lnTo>
                    <a:pt x="2835" y="0"/>
                  </a:lnTo>
                  <a:lnTo>
                    <a:pt x="2030" y="3591"/>
                  </a:lnTo>
                  <a:lnTo>
                    <a:pt x="2030" y="3591"/>
                  </a:lnTo>
                  <a:cubicBezTo>
                    <a:pt x="7793" y="14477"/>
                    <a:pt x="14994" y="13295"/>
                    <a:pt x="20389" y="577"/>
                  </a:cubicBezTo>
                  <a:close/>
                </a:path>
              </a:pathLst>
            </a:custGeom>
            <a:solidFill>
              <a:srgbClr val="CC009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22" name="Shape"/>
            <p:cNvSpPr/>
            <p:nvPr/>
          </p:nvSpPr>
          <p:spPr>
            <a:xfrm>
              <a:off x="0" y="2232712"/>
              <a:ext cx="1404525" cy="2972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9" h="21600" extrusionOk="0">
                  <a:moveTo>
                    <a:pt x="18236" y="21600"/>
                  </a:moveTo>
                  <a:lnTo>
                    <a:pt x="18236" y="21600"/>
                  </a:lnTo>
                  <a:cubicBezTo>
                    <a:pt x="5290" y="16985"/>
                    <a:pt x="-801" y="9027"/>
                    <a:pt x="2755" y="1372"/>
                  </a:cubicBezTo>
                  <a:lnTo>
                    <a:pt x="0" y="932"/>
                  </a:lnTo>
                  <a:lnTo>
                    <a:pt x="5786" y="0"/>
                  </a:lnTo>
                  <a:lnTo>
                    <a:pt x="9676" y="2475"/>
                  </a:lnTo>
                  <a:lnTo>
                    <a:pt x="6922" y="2036"/>
                  </a:lnTo>
                  <a:cubicBezTo>
                    <a:pt x="3938" y="8804"/>
                    <a:pt x="9381" y="15799"/>
                    <a:pt x="20799" y="19869"/>
                  </a:cubicBezTo>
                  <a:close/>
                </a:path>
              </a:pathLst>
            </a:custGeom>
            <a:solidFill>
              <a:srgbClr val="9900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23" name="Shape"/>
            <p:cNvSpPr/>
            <p:nvPr/>
          </p:nvSpPr>
          <p:spPr>
            <a:xfrm>
              <a:off x="295487" y="0"/>
              <a:ext cx="2566929" cy="214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0682"/>
                  </a:moveTo>
                  <a:lnTo>
                    <a:pt x="0" y="20682"/>
                  </a:lnTo>
                  <a:cubicBezTo>
                    <a:pt x="2809" y="10315"/>
                    <a:pt x="10503" y="2956"/>
                    <a:pt x="19557" y="1974"/>
                  </a:cubicBezTo>
                  <a:lnTo>
                    <a:pt x="19557" y="0"/>
                  </a:lnTo>
                  <a:lnTo>
                    <a:pt x="21600" y="3349"/>
                  </a:lnTo>
                  <a:lnTo>
                    <a:pt x="19557" y="6932"/>
                  </a:lnTo>
                  <a:lnTo>
                    <a:pt x="19557" y="4959"/>
                  </a:lnTo>
                  <a:lnTo>
                    <a:pt x="19557" y="4959"/>
                  </a:lnTo>
                  <a:cubicBezTo>
                    <a:pt x="11581" y="5930"/>
                    <a:pt x="4835" y="12457"/>
                    <a:pt x="2357" y="21600"/>
                  </a:cubicBezTo>
                  <a:close/>
                </a:path>
              </a:pathLst>
            </a:custGeom>
            <a:solidFill>
              <a:srgbClr val="CCFF6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le 6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7" name="Subtitle 7"/>
          <p:cNvSpPr txBox="1">
            <a:spLocks noGrp="1"/>
          </p:cNvSpPr>
          <p:nvPr>
            <p:ph type="subTitle" sz="quarter" idx="1"/>
          </p:nvPr>
        </p:nvSpPr>
        <p:spPr>
          <a:xfrm>
            <a:off x="1524000" y="3602037"/>
            <a:ext cx="9144000" cy="1655762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28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4" y="0"/>
            <a:ext cx="12190196" cy="6859017"/>
          </a:xfrm>
          <a:prstGeom prst="rect">
            <a:avLst/>
          </a:prstGeom>
          <a:ln w="12700">
            <a:miter lim="400000"/>
          </a:ln>
        </p:spPr>
      </p:pic>
      <p:sp>
        <p:nvSpPr>
          <p:cNvPr id="129" name="Rectangle 5"/>
          <p:cNvSpPr txBox="1"/>
          <p:nvPr/>
        </p:nvSpPr>
        <p:spPr>
          <a:xfrm>
            <a:off x="1055812" y="368412"/>
            <a:ext cx="10080375" cy="5768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3200">
                <a:solidFill>
                  <a:srgbClr val="FFFFFF"/>
                </a:solidFill>
                <a:latin typeface="AltisUniSA-Light"/>
                <a:ea typeface="AltisUniSA-Light"/>
                <a:cs typeface="AltisUniSA-Light"/>
                <a:sym typeface="AltisUniSA-Light"/>
              </a:defRPr>
            </a:pPr>
            <a:endParaRPr/>
          </a:p>
          <a:p>
            <a:pPr algn="ctr">
              <a:defRPr sz="3600">
                <a:solidFill>
                  <a:srgbClr val="FFFFFF"/>
                </a:solidFill>
                <a:latin typeface="AltisUniSA-Heavy"/>
                <a:ea typeface="AltisUniSA-Heavy"/>
                <a:cs typeface="AltisUniSA-Heavy"/>
                <a:sym typeface="AltisUniSA-Heavy"/>
              </a:defRPr>
            </a:pPr>
            <a:r>
              <a:t>Recommended browsers </a:t>
            </a:r>
          </a:p>
          <a:p>
            <a:pPr algn="ctr">
              <a:defRPr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 algn="ctr">
              <a:defRPr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 algn="ctr">
              <a:defRPr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 algn="ctr">
              <a:defRPr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 algn="ctr">
              <a:defRPr sz="3600">
                <a:solidFill>
                  <a:srgbClr val="FFFFFF"/>
                </a:solidFill>
                <a:latin typeface="AltisUniSA-Regular"/>
                <a:ea typeface="AltisUniSA-Regular"/>
                <a:cs typeface="AltisUniSA-Regular"/>
                <a:sym typeface="AltisUniSA-Regular"/>
              </a:defRPr>
            </a:pPr>
            <a:r>
              <a:t>Copy the following link &amp; save to your favorites </a:t>
            </a:r>
          </a:p>
          <a:p>
            <a:pPr algn="ctr">
              <a:defRPr sz="3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 algn="ctr">
              <a:defRPr sz="3600" b="1">
                <a:solidFill>
                  <a:srgbClr val="FFFFFF"/>
                </a:solidFill>
                <a:latin typeface="Altis UniSA Heavy"/>
                <a:ea typeface="Altis UniSA Heavy"/>
                <a:cs typeface="Altis UniSA Heavy"/>
                <a:sym typeface="Altis UniSA Heavy"/>
              </a:defRPr>
            </a:pPr>
            <a:r>
              <a:t>https://unisa.printiq.com/login.aspx</a:t>
            </a:r>
          </a:p>
          <a:p>
            <a:pPr algn="ctr">
              <a:defRPr sz="1000" b="1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 algn="ctr">
              <a:defRPr sz="2000" i="1">
                <a:solidFill>
                  <a:srgbClr val="FFFFFF"/>
                </a:solidFill>
                <a:latin typeface="AltisUniSA-Regular"/>
                <a:ea typeface="AltisUniSA-Regular"/>
                <a:cs typeface="AltisUniSA-Regular"/>
                <a:sym typeface="AltisUniSA-Regular"/>
              </a:defRPr>
            </a:pPr>
            <a:r>
              <a:t>*Secure site: Ensure full link is used https://</a:t>
            </a:r>
            <a:endParaRPr sz="2800"/>
          </a:p>
        </p:txBody>
      </p:sp>
      <p:pic>
        <p:nvPicPr>
          <p:cNvPr id="130" name="Picture 8" descr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9359" y="1730737"/>
            <a:ext cx="2944705" cy="1279904"/>
          </a:xfrm>
          <a:prstGeom prst="rect">
            <a:avLst/>
          </a:prstGeom>
          <a:ln w="12700">
            <a:miter lim="400000"/>
          </a:ln>
        </p:spPr>
      </p:pic>
      <p:pic>
        <p:nvPicPr>
          <p:cNvPr id="131" name="Picture 9" descr="Picture 9"/>
          <p:cNvPicPr>
            <a:picLocks noChangeAspect="1"/>
          </p:cNvPicPr>
          <p:nvPr/>
        </p:nvPicPr>
        <p:blipFill>
          <a:blip r:embed="rId4"/>
          <a:srcRect t="8442" r="285" b="3754"/>
          <a:stretch>
            <a:fillRect/>
          </a:stretch>
        </p:blipFill>
        <p:spPr>
          <a:xfrm>
            <a:off x="2427551" y="1730737"/>
            <a:ext cx="2756135" cy="127990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5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5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15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15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1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1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5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3" fill="hold"/>
                                        <p:tgtEl>
                                          <p:spTgt spid="1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1" fill="hold"/>
                                        <p:tgtEl>
                                          <p:spTgt spid="1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5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1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15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5" fill="hold"/>
                                        <p:tgtEl>
                                          <p:spTgt spid="12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2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2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2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2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3" fill="hold"/>
                                        <p:tgtEl>
                                          <p:spTgt spid="12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2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2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2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2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" grpId="1" build="p" bldLvl="5" animBg="1" advAuto="0"/>
      <p:bldP spid="130" grpId="3" animBg="1" advAuto="0"/>
      <p:bldP spid="131" grpId="2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itle 6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4" name="Subtitle 7"/>
          <p:cNvSpPr txBox="1">
            <a:spLocks noGrp="1"/>
          </p:cNvSpPr>
          <p:nvPr>
            <p:ph type="subTitle" sz="quarter" idx="1"/>
          </p:nvPr>
        </p:nvSpPr>
        <p:spPr>
          <a:xfrm>
            <a:off x="1524000" y="3602037"/>
            <a:ext cx="9144000" cy="1655762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35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4" y="-1016"/>
            <a:ext cx="12190196" cy="6859017"/>
          </a:xfrm>
          <a:prstGeom prst="rect">
            <a:avLst/>
          </a:prstGeom>
          <a:ln w="12700">
            <a:miter lim="400000"/>
          </a:ln>
        </p:spPr>
      </p:pic>
      <p:pic>
        <p:nvPicPr>
          <p:cNvPr id="136" name="Picture 1" descr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2276" y="1122362"/>
            <a:ext cx="10210801" cy="5438776"/>
          </a:xfrm>
          <a:prstGeom prst="rect">
            <a:avLst/>
          </a:prstGeom>
          <a:ln w="12700">
            <a:miter lim="400000"/>
          </a:ln>
        </p:spPr>
      </p:pic>
      <p:sp>
        <p:nvSpPr>
          <p:cNvPr id="137" name="TextBox 4"/>
          <p:cNvSpPr txBox="1"/>
          <p:nvPr/>
        </p:nvSpPr>
        <p:spPr>
          <a:xfrm>
            <a:off x="1569719" y="1876994"/>
            <a:ext cx="4909348" cy="3228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3600"/>
            </a:pPr>
            <a:endParaRPr/>
          </a:p>
          <a:p>
            <a:pPr algn="ctr">
              <a:defRPr sz="3600">
                <a:solidFill>
                  <a:srgbClr val="FFFFFF"/>
                </a:solidFill>
                <a:latin typeface="AltisUniSA-Black"/>
                <a:ea typeface="AltisUniSA-Black"/>
                <a:cs typeface="AltisUniSA-Black"/>
                <a:sym typeface="AltisUniSA-Black"/>
              </a:defRPr>
            </a:pPr>
            <a:r>
              <a:t>Username </a:t>
            </a:r>
          </a:p>
          <a:p>
            <a:pPr algn="ctr">
              <a:defRPr sz="2400">
                <a:solidFill>
                  <a:srgbClr val="FFFFFF"/>
                </a:solidFill>
                <a:latin typeface="AltisUniSA-Black"/>
                <a:ea typeface="AltisUniSA-Black"/>
                <a:cs typeface="AltisUniSA-Black"/>
                <a:sym typeface="AltisUniSA-Black"/>
              </a:defRPr>
            </a:pPr>
            <a:endParaRPr/>
          </a:p>
          <a:p>
            <a:pPr algn="ctr">
              <a:defRPr sz="3600">
                <a:solidFill>
                  <a:srgbClr val="FFFFFF"/>
                </a:solidFill>
                <a:latin typeface="AltisUniSA-Black"/>
                <a:ea typeface="AltisUniSA-Black"/>
                <a:cs typeface="AltisUniSA-Black"/>
                <a:sym typeface="AltisUniSA-Black"/>
              </a:defRPr>
            </a:pPr>
            <a:r>
              <a:t>Password </a:t>
            </a:r>
          </a:p>
          <a:p>
            <a:pPr algn="ctr">
              <a:defRPr sz="2400">
                <a:solidFill>
                  <a:srgbClr val="FFFFFF"/>
                </a:solidFill>
                <a:latin typeface="AltisUniSA-Black"/>
                <a:ea typeface="AltisUniSA-Black"/>
                <a:cs typeface="AltisUniSA-Black"/>
                <a:sym typeface="AltisUniSA-Black"/>
              </a:defRPr>
            </a:pPr>
            <a:endParaRPr/>
          </a:p>
          <a:p>
            <a:pPr algn="ctr">
              <a:defRPr sz="3600">
                <a:solidFill>
                  <a:srgbClr val="FFFFFF"/>
                </a:solidFill>
                <a:latin typeface="AltisUniSA-Black"/>
                <a:ea typeface="AltisUniSA-Black"/>
                <a:cs typeface="AltisUniSA-Black"/>
                <a:sym typeface="AltisUniSA-Black"/>
              </a:defRPr>
            </a:pPr>
            <a:r>
              <a:t>Click Sign In</a:t>
            </a:r>
          </a:p>
        </p:txBody>
      </p:sp>
      <p:sp>
        <p:nvSpPr>
          <p:cNvPr id="138" name="TextBox 8"/>
          <p:cNvSpPr txBox="1"/>
          <p:nvPr/>
        </p:nvSpPr>
        <p:spPr>
          <a:xfrm>
            <a:off x="1031868" y="195137"/>
            <a:ext cx="10491615" cy="1475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4800">
                <a:solidFill>
                  <a:srgbClr val="FFFFFF"/>
                </a:solidFill>
                <a:latin typeface="AltisUniSA-Black"/>
                <a:ea typeface="AltisUniSA-Black"/>
                <a:cs typeface="AltisUniSA-Black"/>
                <a:sym typeface="AltisUniSA-Black"/>
              </a:defRPr>
            </a:lvl1pPr>
          </a:lstStyle>
          <a:p>
            <a:r>
              <a:t>Login using your UniSA Login</a:t>
            </a:r>
            <a:endParaRPr sz="3600"/>
          </a:p>
        </p:txBody>
      </p:sp>
      <p:sp>
        <p:nvSpPr>
          <p:cNvPr id="139" name="Rectangle 10"/>
          <p:cNvSpPr/>
          <p:nvPr/>
        </p:nvSpPr>
        <p:spPr>
          <a:xfrm>
            <a:off x="7616952" y="3215639"/>
            <a:ext cx="3310129" cy="386399"/>
          </a:xfrm>
          <a:prstGeom prst="rect">
            <a:avLst/>
          </a:prstGeom>
          <a:ln w="38100">
            <a:solidFill>
              <a:srgbClr val="C00000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0" name="Rectangle 11"/>
          <p:cNvSpPr/>
          <p:nvPr/>
        </p:nvSpPr>
        <p:spPr>
          <a:xfrm>
            <a:off x="7613904" y="2801111"/>
            <a:ext cx="3310129" cy="386399"/>
          </a:xfrm>
          <a:prstGeom prst="rect">
            <a:avLst/>
          </a:prstGeom>
          <a:ln w="38100">
            <a:solidFill>
              <a:srgbClr val="C00000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1" name="Rectangle 12"/>
          <p:cNvSpPr/>
          <p:nvPr/>
        </p:nvSpPr>
        <p:spPr>
          <a:xfrm>
            <a:off x="7632720" y="3809472"/>
            <a:ext cx="3310129" cy="386399"/>
          </a:xfrm>
          <a:prstGeom prst="rect">
            <a:avLst/>
          </a:prstGeom>
          <a:ln w="38100">
            <a:solidFill>
              <a:srgbClr val="C00000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1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" grpId="1" build="p" bldLvl="5" animBg="1" advAuto="0"/>
      <p:bldP spid="139" grpId="3" animBg="1" advAuto="0"/>
      <p:bldP spid="140" grpId="2" animBg="1" advAuto="0"/>
      <p:bldP spid="141" grpId="4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itle 6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4" name="Subtitle 7"/>
          <p:cNvSpPr txBox="1">
            <a:spLocks noGrp="1"/>
          </p:cNvSpPr>
          <p:nvPr>
            <p:ph type="subTitle" sz="quarter" idx="1"/>
          </p:nvPr>
        </p:nvSpPr>
        <p:spPr>
          <a:xfrm>
            <a:off x="1524000" y="3602037"/>
            <a:ext cx="9144000" cy="1655762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45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4" y="0"/>
            <a:ext cx="12190196" cy="6859017"/>
          </a:xfrm>
          <a:prstGeom prst="rect">
            <a:avLst/>
          </a:prstGeom>
          <a:ln w="12700">
            <a:miter lim="400000"/>
          </a:ln>
        </p:spPr>
      </p:pic>
      <p:sp>
        <p:nvSpPr>
          <p:cNvPr id="146" name="TextBox 4"/>
          <p:cNvSpPr txBox="1"/>
          <p:nvPr/>
        </p:nvSpPr>
        <p:spPr>
          <a:xfrm>
            <a:off x="564129" y="1137115"/>
            <a:ext cx="10911339" cy="967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5400">
                <a:solidFill>
                  <a:srgbClr val="FFFFFF"/>
                </a:solidFill>
                <a:latin typeface="AltisUniSA-Heavy"/>
                <a:ea typeface="AltisUniSA-Heavy"/>
                <a:cs typeface="AltisUniSA-Heavy"/>
                <a:sym typeface="AltisUniSA-Heavy"/>
              </a:defRPr>
            </a:lvl1pPr>
          </a:lstStyle>
          <a:p>
            <a:r>
              <a:t>Step 1  Start Order</a:t>
            </a:r>
          </a:p>
        </p:txBody>
      </p:sp>
      <p:pic>
        <p:nvPicPr>
          <p:cNvPr id="147" name="Picture 2" descr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3586" y="2366961"/>
            <a:ext cx="8124826" cy="2124076"/>
          </a:xfrm>
          <a:prstGeom prst="rect">
            <a:avLst/>
          </a:prstGeom>
          <a:ln w="12700">
            <a:miter lim="400000"/>
          </a:ln>
        </p:spPr>
      </p:pic>
      <p:sp>
        <p:nvSpPr>
          <p:cNvPr id="148" name="Rectangle 8"/>
          <p:cNvSpPr/>
          <p:nvPr/>
        </p:nvSpPr>
        <p:spPr>
          <a:xfrm>
            <a:off x="6251864" y="3667988"/>
            <a:ext cx="1219202" cy="842387"/>
          </a:xfrm>
          <a:prstGeom prst="rect">
            <a:avLst/>
          </a:prstGeom>
          <a:ln w="38100">
            <a:solidFill>
              <a:srgbClr val="C00000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" grpId="1" animBg="1" advAuto="0"/>
      <p:bldP spid="148" grpId="2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Title 6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1" name="Subtitle 7"/>
          <p:cNvSpPr txBox="1">
            <a:spLocks noGrp="1"/>
          </p:cNvSpPr>
          <p:nvPr>
            <p:ph type="subTitle" sz="quarter" idx="1"/>
          </p:nvPr>
        </p:nvSpPr>
        <p:spPr>
          <a:xfrm>
            <a:off x="1524000" y="3602037"/>
            <a:ext cx="9144000" cy="1655762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52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4" y="0"/>
            <a:ext cx="12190196" cy="6859017"/>
          </a:xfrm>
          <a:prstGeom prst="rect">
            <a:avLst/>
          </a:prstGeom>
          <a:ln w="12700">
            <a:miter lim="400000"/>
          </a:ln>
        </p:spPr>
      </p:pic>
      <p:sp>
        <p:nvSpPr>
          <p:cNvPr id="153" name="TextBox 4"/>
          <p:cNvSpPr txBox="1"/>
          <p:nvPr/>
        </p:nvSpPr>
        <p:spPr>
          <a:xfrm>
            <a:off x="745104" y="398284"/>
            <a:ext cx="10911339" cy="1285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3600">
                <a:solidFill>
                  <a:srgbClr val="FFFFFF"/>
                </a:solidFill>
                <a:latin typeface="AltisUniSA-Heavy"/>
                <a:ea typeface="AltisUniSA-Heavy"/>
                <a:cs typeface="AltisUniSA-Heavy"/>
                <a:sym typeface="AltisUniSA-Heavy"/>
              </a:defRPr>
            </a:pPr>
            <a:r>
              <a:t>Step 2</a:t>
            </a:r>
            <a:endParaRPr b="1">
              <a:latin typeface="Arial"/>
              <a:ea typeface="Arial"/>
              <a:cs typeface="Arial"/>
              <a:sym typeface="Arial"/>
            </a:endParaRPr>
          </a:p>
          <a:p>
            <a:pPr algn="ctr">
              <a:defRPr sz="3600">
                <a:solidFill>
                  <a:srgbClr val="FFFFFF"/>
                </a:solidFill>
                <a:latin typeface="AltisUniSA-Regular"/>
                <a:ea typeface="AltisUniSA-Regular"/>
                <a:cs typeface="AltisUniSA-Regular"/>
                <a:sym typeface="AltisUniSA-Regular"/>
              </a:defRPr>
            </a:pPr>
            <a:r>
              <a:t>Select</a:t>
            </a:r>
            <a:r>
              <a:rPr>
                <a:latin typeface="Arial"/>
                <a:ea typeface="Arial"/>
                <a:cs typeface="Arial"/>
                <a:sym typeface="Arial"/>
              </a:rPr>
              <a:t> </a:t>
            </a:r>
            <a:r>
              <a:rPr>
                <a:latin typeface="AltisUniSA-Heavy"/>
                <a:ea typeface="AltisUniSA-Heavy"/>
                <a:cs typeface="AltisUniSA-Heavy"/>
                <a:sym typeface="AltisUniSA-Heavy"/>
              </a:rPr>
              <a:t>Product</a:t>
            </a:r>
          </a:p>
        </p:txBody>
      </p:sp>
      <p:pic>
        <p:nvPicPr>
          <p:cNvPr id="154" name="Picture 1" descr="Picture 1"/>
          <p:cNvPicPr>
            <a:picLocks noChangeAspect="1"/>
          </p:cNvPicPr>
          <p:nvPr/>
        </p:nvPicPr>
        <p:blipFill>
          <a:blip r:embed="rId3"/>
          <a:srcRect l="1080" t="235"/>
          <a:stretch>
            <a:fillRect/>
          </a:stretch>
        </p:blipFill>
        <p:spPr>
          <a:xfrm>
            <a:off x="2479660" y="1606730"/>
            <a:ext cx="7442226" cy="5009259"/>
          </a:xfrm>
          <a:prstGeom prst="rect">
            <a:avLst/>
          </a:prstGeom>
          <a:ln w="12700">
            <a:miter lim="400000"/>
          </a:ln>
        </p:spPr>
      </p:pic>
      <p:sp>
        <p:nvSpPr>
          <p:cNvPr id="155" name="Rectangle 10"/>
          <p:cNvSpPr/>
          <p:nvPr/>
        </p:nvSpPr>
        <p:spPr>
          <a:xfrm>
            <a:off x="4235425" y="3947910"/>
            <a:ext cx="5476914" cy="2709174"/>
          </a:xfrm>
          <a:prstGeom prst="rect">
            <a:avLst/>
          </a:prstGeom>
          <a:ln w="57150">
            <a:solidFill>
              <a:srgbClr val="C00000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" grpId="1" build="p" bldLvl="5" animBg="1" advAuto="0"/>
      <p:bldP spid="155" grpId="2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Title 6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8" name="Subtitle 7"/>
          <p:cNvSpPr txBox="1">
            <a:spLocks noGrp="1"/>
          </p:cNvSpPr>
          <p:nvPr>
            <p:ph type="subTitle" sz="quarter" idx="1"/>
          </p:nvPr>
        </p:nvSpPr>
        <p:spPr>
          <a:xfrm>
            <a:off x="1524000" y="3602037"/>
            <a:ext cx="9144000" cy="1655762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59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16"/>
            <a:ext cx="12190195" cy="6859017"/>
          </a:xfrm>
          <a:prstGeom prst="rect">
            <a:avLst/>
          </a:prstGeom>
          <a:ln w="12700">
            <a:miter lim="400000"/>
          </a:ln>
        </p:spPr>
      </p:pic>
      <p:sp>
        <p:nvSpPr>
          <p:cNvPr id="160" name="TextBox 4"/>
          <p:cNvSpPr txBox="1"/>
          <p:nvPr/>
        </p:nvSpPr>
        <p:spPr>
          <a:xfrm>
            <a:off x="275471" y="131502"/>
            <a:ext cx="3736460" cy="694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3600">
                <a:solidFill>
                  <a:srgbClr val="FFFFFF"/>
                </a:solidFill>
                <a:latin typeface="AltisUniSA-Heavy"/>
                <a:ea typeface="AltisUniSA-Heavy"/>
                <a:cs typeface="AltisUniSA-Heavy"/>
                <a:sym typeface="AltisUniSA-Heavy"/>
              </a:defRPr>
            </a:pPr>
            <a:r>
              <a:t>Step 3</a:t>
            </a:r>
          </a:p>
          <a:p>
            <a:pPr>
              <a:defRPr sz="2400">
                <a:solidFill>
                  <a:srgbClr val="FFFFFF"/>
                </a:solidFill>
                <a:latin typeface="AltisUniSA-Regular"/>
                <a:ea typeface="AltisUniSA-Regular"/>
                <a:cs typeface="AltisUniSA-Regular"/>
                <a:sym typeface="AltisUniSA-Regular"/>
              </a:defRPr>
            </a:pPr>
            <a:r>
              <a:t>Click </a:t>
            </a:r>
            <a:r>
              <a:rPr>
                <a:solidFill>
                  <a:srgbClr val="99FF99"/>
                </a:solidFill>
                <a:latin typeface="AltisUniSA-Heavy"/>
                <a:ea typeface="AltisUniSA-Heavy"/>
                <a:cs typeface="AltisUniSA-Heavy"/>
                <a:sym typeface="AltisUniSA-Heavy"/>
              </a:rPr>
              <a:t>Add</a:t>
            </a:r>
            <a:r>
              <a:t> </a:t>
            </a:r>
          </a:p>
          <a:p>
            <a:pPr>
              <a:defRPr sz="2400">
                <a:solidFill>
                  <a:srgbClr val="FFFFFF"/>
                </a:solidFill>
                <a:latin typeface="AltisUniSA-Regular"/>
                <a:ea typeface="AltisUniSA-Regular"/>
                <a:cs typeface="AltisUniSA-Regular"/>
                <a:sym typeface="AltisUniSA-Regular"/>
              </a:defRPr>
            </a:pPr>
            <a:r>
              <a:t>Each product is set in quantities per box, no split orders accepted</a:t>
            </a:r>
          </a:p>
          <a:p>
            <a:pPr>
              <a:defRPr sz="1400">
                <a:solidFill>
                  <a:srgbClr val="FFFFFF"/>
                </a:solidFill>
                <a:latin typeface="AltisUniSA-Regular"/>
                <a:ea typeface="AltisUniSA-Regular"/>
                <a:cs typeface="AltisUniSA-Regular"/>
                <a:sym typeface="AltisUniSA-Regular"/>
              </a:defRPr>
            </a:pPr>
            <a:endParaRPr/>
          </a:p>
          <a:p>
            <a:pPr>
              <a:defRPr sz="2400">
                <a:solidFill>
                  <a:srgbClr val="FFFFFF"/>
                </a:solidFill>
                <a:latin typeface="AltisUniSA-Regular"/>
                <a:ea typeface="AltisUniSA-Regular"/>
                <a:cs typeface="AltisUniSA-Regular"/>
                <a:sym typeface="AltisUniSA-Regular"/>
              </a:defRPr>
            </a:pPr>
            <a:r>
              <a:t>To add more products to the order, click </a:t>
            </a:r>
            <a:r>
              <a:rPr sz="2800">
                <a:solidFill>
                  <a:srgbClr val="99FF99"/>
                </a:solidFill>
                <a:latin typeface="AltisUniSA-Medium"/>
                <a:ea typeface="AltisUniSA-Medium"/>
                <a:cs typeface="AltisUniSA-Medium"/>
                <a:sym typeface="AltisUniSA-Medium"/>
              </a:rPr>
              <a:t>+</a:t>
            </a:r>
          </a:p>
          <a:p>
            <a:pPr>
              <a:defRPr sz="1400">
                <a:solidFill>
                  <a:srgbClr val="FFFFFF"/>
                </a:solidFill>
                <a:latin typeface="AltisUniSA-Regular"/>
                <a:ea typeface="AltisUniSA-Regular"/>
                <a:cs typeface="AltisUniSA-Regular"/>
                <a:sym typeface="AltisUniSA-Regular"/>
              </a:defRPr>
            </a:pPr>
            <a:endParaRPr sz="2800">
              <a:solidFill>
                <a:srgbClr val="99FF99"/>
              </a:solidFill>
              <a:latin typeface="AltisUniSA-Medium"/>
              <a:ea typeface="AltisUniSA-Medium"/>
              <a:cs typeface="AltisUniSA-Medium"/>
              <a:sym typeface="AltisUniSA-Medium"/>
            </a:endParaRPr>
          </a:p>
          <a:p>
            <a:pPr>
              <a:defRPr sz="2400">
                <a:solidFill>
                  <a:srgbClr val="FFFFFF"/>
                </a:solidFill>
                <a:latin typeface="AltisUniSA-Regular"/>
                <a:ea typeface="AltisUniSA-Regular"/>
                <a:cs typeface="AltisUniSA-Regular"/>
                <a:sym typeface="AltisUniSA-Regular"/>
              </a:defRPr>
            </a:pPr>
            <a:r>
              <a:t>Click </a:t>
            </a:r>
            <a:r>
              <a:rPr>
                <a:solidFill>
                  <a:srgbClr val="99FF99"/>
                </a:solidFill>
                <a:latin typeface="AltisUniSA-Heavy"/>
                <a:ea typeface="AltisUniSA-Heavy"/>
                <a:cs typeface="AltisUniSA-Heavy"/>
                <a:sym typeface="AltisUniSA-Heavy"/>
              </a:rPr>
              <a:t>Add IQ Store Item</a:t>
            </a:r>
            <a:r>
              <a:t>, repeat ordering process</a:t>
            </a:r>
          </a:p>
          <a:p>
            <a:pPr>
              <a:defRPr sz="1400">
                <a:solidFill>
                  <a:srgbClr val="FFFFFF"/>
                </a:solidFill>
                <a:latin typeface="AltisUniSA-Regular"/>
                <a:ea typeface="AltisUniSA-Regular"/>
                <a:cs typeface="AltisUniSA-Regular"/>
                <a:sym typeface="AltisUniSA-Regular"/>
              </a:defRPr>
            </a:pPr>
            <a:endParaRPr/>
          </a:p>
          <a:p>
            <a:pPr>
              <a:defRPr sz="2400">
                <a:solidFill>
                  <a:srgbClr val="FFFFFF"/>
                </a:solidFill>
                <a:latin typeface="AltisUniSA-Regular"/>
                <a:ea typeface="AltisUniSA-Regular"/>
                <a:cs typeface="AltisUniSA-Regular"/>
                <a:sym typeface="AltisUniSA-Regular"/>
              </a:defRPr>
            </a:pPr>
            <a:r>
              <a:t>Price is pick &amp; pack cost</a:t>
            </a:r>
          </a:p>
          <a:p>
            <a:pPr>
              <a:defRPr sz="1400">
                <a:solidFill>
                  <a:srgbClr val="FFFFFF"/>
                </a:solidFill>
                <a:latin typeface="AltisUniSA-Regular"/>
                <a:ea typeface="AltisUniSA-Regular"/>
                <a:cs typeface="AltisUniSA-Regular"/>
                <a:sym typeface="AltisUniSA-Regular"/>
              </a:defRPr>
            </a:pPr>
            <a:endParaRPr/>
          </a:p>
          <a:p>
            <a:pPr>
              <a:defRPr sz="1700" i="1">
                <a:solidFill>
                  <a:srgbClr val="FFFFFF"/>
                </a:solidFill>
                <a:latin typeface="AltisUniSA-Regular"/>
                <a:ea typeface="AltisUniSA-Regular"/>
                <a:cs typeface="AltisUniSA-Regular"/>
                <a:sym typeface="AltisUniSA-Regular"/>
              </a:defRPr>
            </a:pPr>
            <a:r>
              <a:t>*GST exclusive</a:t>
            </a:r>
          </a:p>
          <a:p>
            <a:pPr>
              <a:defRPr sz="1700" i="1">
                <a:solidFill>
                  <a:srgbClr val="FFFFFF"/>
                </a:solidFill>
                <a:latin typeface="AltisUniSA-Regular"/>
                <a:ea typeface="AltisUniSA-Regular"/>
                <a:cs typeface="AltisUniSA-Regular"/>
                <a:sym typeface="AltisUniSA-Regular"/>
              </a:defRPr>
            </a:pPr>
            <a:r>
              <a:t>*Freight cost added upon checkout </a:t>
            </a:r>
          </a:p>
          <a:p>
            <a:pPr>
              <a:defRPr sz="2400">
                <a:solidFill>
                  <a:srgbClr val="FFFFFF"/>
                </a:solidFill>
                <a:latin typeface="AltisUniSA-Regular"/>
                <a:ea typeface="AltisUniSA-Regular"/>
                <a:cs typeface="AltisUniSA-Regular"/>
                <a:sym typeface="AltisUniSA-Regular"/>
              </a:defRPr>
            </a:pPr>
            <a:endParaRPr/>
          </a:p>
          <a:p>
            <a:pPr>
              <a:defRPr sz="2400">
                <a:solidFill>
                  <a:srgbClr val="FFFFFF"/>
                </a:solidFill>
                <a:latin typeface="AltisUniSA-Regular"/>
                <a:ea typeface="AltisUniSA-Regular"/>
                <a:cs typeface="AltisUniSA-Regular"/>
                <a:sym typeface="AltisUniSA-Regular"/>
              </a:defRPr>
            </a:pPr>
            <a:endParaRPr/>
          </a:p>
        </p:txBody>
      </p:sp>
      <p:sp>
        <p:nvSpPr>
          <p:cNvPr id="161" name="Rectangle 8"/>
          <p:cNvSpPr/>
          <p:nvPr/>
        </p:nvSpPr>
        <p:spPr>
          <a:xfrm>
            <a:off x="6627303" y="1594959"/>
            <a:ext cx="1272400" cy="1223743"/>
          </a:xfrm>
          <a:prstGeom prst="rect">
            <a:avLst/>
          </a:prstGeom>
          <a:ln w="38100">
            <a:solidFill>
              <a:srgbClr val="C00000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62" name="Picture 2" descr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7621" y="407878"/>
            <a:ext cx="7456942" cy="3388818"/>
          </a:xfrm>
          <a:prstGeom prst="rect">
            <a:avLst/>
          </a:prstGeom>
          <a:ln w="12700">
            <a:miter lim="400000"/>
          </a:ln>
        </p:spPr>
      </p:pic>
      <p:pic>
        <p:nvPicPr>
          <p:cNvPr id="163" name="Picture 5" descr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27621" y="3991352"/>
            <a:ext cx="7506852" cy="2532894"/>
          </a:xfrm>
          <a:prstGeom prst="rect">
            <a:avLst/>
          </a:prstGeom>
          <a:ln w="12700">
            <a:miter lim="400000"/>
          </a:ln>
        </p:spPr>
      </p:pic>
      <p:sp>
        <p:nvSpPr>
          <p:cNvPr id="164" name="Rectangle 9"/>
          <p:cNvSpPr/>
          <p:nvPr/>
        </p:nvSpPr>
        <p:spPr>
          <a:xfrm>
            <a:off x="10172700" y="2684713"/>
            <a:ext cx="1168414" cy="363288"/>
          </a:xfrm>
          <a:prstGeom prst="rect">
            <a:avLst/>
          </a:prstGeom>
          <a:ln w="57150">
            <a:solidFill>
              <a:srgbClr val="C00000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5" name="Rectangle 10"/>
          <p:cNvSpPr/>
          <p:nvPr/>
        </p:nvSpPr>
        <p:spPr>
          <a:xfrm>
            <a:off x="11341113" y="1540251"/>
            <a:ext cx="343450" cy="363288"/>
          </a:xfrm>
          <a:prstGeom prst="rect">
            <a:avLst/>
          </a:prstGeom>
          <a:ln w="57150">
            <a:solidFill>
              <a:srgbClr val="C00000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6" name="Rectangle 11"/>
          <p:cNvSpPr/>
          <p:nvPr/>
        </p:nvSpPr>
        <p:spPr>
          <a:xfrm>
            <a:off x="9379526" y="6063138"/>
            <a:ext cx="2305037" cy="386984"/>
          </a:xfrm>
          <a:prstGeom prst="rect">
            <a:avLst/>
          </a:prstGeom>
          <a:ln w="57150">
            <a:solidFill>
              <a:srgbClr val="C00000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5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1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1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5" presetClass="entr" presetSubtype="0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5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1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8" fill="hold"/>
                                        <p:tgtEl>
                                          <p:spTgt spid="1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3" fill="hold"/>
                                        <p:tgtEl>
                                          <p:spTgt spid="1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16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6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6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500"/>
                            </p:stCondLst>
                            <p:childTnLst>
                              <p:par>
                                <p:cTn id="82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3" fill="hold"/>
                                        <p:tgtEl>
                                          <p:spTgt spid="16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6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6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9" fill="hold"/>
                                        <p:tgtEl>
                                          <p:spTgt spid="16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6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6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5" fill="hold"/>
                                        <p:tgtEl>
                                          <p:spTgt spid="16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6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6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1" fill="hold"/>
                                        <p:tgtEl>
                                          <p:spTgt spid="16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6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6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" grpId="1" build="p" bldLvl="5" animBg="1" advAuto="0"/>
      <p:bldP spid="164" grpId="2" animBg="1" advAuto="0"/>
      <p:bldP spid="165" grpId="3" animBg="1" advAuto="0"/>
      <p:bldP spid="166" grpId="4" animBg="1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itle 6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9" name="Subtitle 7"/>
          <p:cNvSpPr txBox="1">
            <a:spLocks noGrp="1"/>
          </p:cNvSpPr>
          <p:nvPr>
            <p:ph type="subTitle" sz="quarter" idx="1"/>
          </p:nvPr>
        </p:nvSpPr>
        <p:spPr>
          <a:xfrm>
            <a:off x="1524000" y="3602037"/>
            <a:ext cx="9144000" cy="1655762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70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16"/>
            <a:ext cx="12190195" cy="6859017"/>
          </a:xfrm>
          <a:prstGeom prst="rect">
            <a:avLst/>
          </a:prstGeom>
          <a:ln w="12700">
            <a:miter lim="400000"/>
          </a:ln>
        </p:spPr>
      </p:pic>
      <p:sp>
        <p:nvSpPr>
          <p:cNvPr id="171" name="TextBox 4"/>
          <p:cNvSpPr txBox="1"/>
          <p:nvPr/>
        </p:nvSpPr>
        <p:spPr>
          <a:xfrm>
            <a:off x="456736" y="828353"/>
            <a:ext cx="10594460" cy="172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3600">
                <a:solidFill>
                  <a:srgbClr val="FFFFFF"/>
                </a:solidFill>
                <a:latin typeface="AltisUniSA-Heavy"/>
                <a:ea typeface="AltisUniSA-Heavy"/>
                <a:cs typeface="AltisUniSA-Heavy"/>
                <a:sym typeface="AltisUniSA-Heavy"/>
              </a:defRPr>
            </a:pPr>
            <a:r>
              <a:t>Step 4</a:t>
            </a:r>
          </a:p>
          <a:p>
            <a:pPr algn="ctr">
              <a:defRPr sz="3600">
                <a:solidFill>
                  <a:srgbClr val="FFFFFF"/>
                </a:solidFill>
                <a:latin typeface="AltisUniSA-Regular"/>
                <a:ea typeface="AltisUniSA-Regular"/>
                <a:cs typeface="AltisUniSA-Regular"/>
                <a:sym typeface="AltisUniSA-Regular"/>
              </a:defRPr>
            </a:pPr>
            <a:r>
              <a:t>Click </a:t>
            </a:r>
            <a:r>
              <a:rPr>
                <a:latin typeface="AltisUniSA-Black"/>
                <a:ea typeface="AltisUniSA-Black"/>
                <a:cs typeface="AltisUniSA-Black"/>
                <a:sym typeface="AltisUniSA-Black"/>
              </a:rPr>
              <a:t>Checkout</a:t>
            </a:r>
          </a:p>
        </p:txBody>
      </p:sp>
      <p:pic>
        <p:nvPicPr>
          <p:cNvPr id="172" name="Picture 2" descr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1276" y="2056314"/>
            <a:ext cx="7743213" cy="4233588"/>
          </a:xfrm>
          <a:prstGeom prst="rect">
            <a:avLst/>
          </a:prstGeom>
          <a:ln w="12700">
            <a:miter lim="400000"/>
          </a:ln>
        </p:spPr>
      </p:pic>
      <p:sp>
        <p:nvSpPr>
          <p:cNvPr id="173" name="Rectangle 8"/>
          <p:cNvSpPr/>
          <p:nvPr/>
        </p:nvSpPr>
        <p:spPr>
          <a:xfrm>
            <a:off x="8925083" y="5838619"/>
            <a:ext cx="1008624" cy="451281"/>
          </a:xfrm>
          <a:prstGeom prst="rect">
            <a:avLst/>
          </a:prstGeom>
          <a:ln w="38100">
            <a:solidFill>
              <a:srgbClr val="C00000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" grpId="1" animBg="1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Title 6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6" name="Subtitle 7"/>
          <p:cNvSpPr txBox="1">
            <a:spLocks noGrp="1"/>
          </p:cNvSpPr>
          <p:nvPr>
            <p:ph type="subTitle" sz="quarter" idx="1"/>
          </p:nvPr>
        </p:nvSpPr>
        <p:spPr>
          <a:xfrm>
            <a:off x="1524000" y="3602037"/>
            <a:ext cx="9144000" cy="1655762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77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16"/>
            <a:ext cx="12190195" cy="6859017"/>
          </a:xfrm>
          <a:prstGeom prst="rect">
            <a:avLst/>
          </a:prstGeom>
          <a:ln w="12700">
            <a:miter lim="400000"/>
          </a:ln>
        </p:spPr>
      </p:pic>
      <p:sp>
        <p:nvSpPr>
          <p:cNvPr id="178" name="TextBox 4"/>
          <p:cNvSpPr txBox="1"/>
          <p:nvPr/>
        </p:nvSpPr>
        <p:spPr>
          <a:xfrm>
            <a:off x="456733" y="481473"/>
            <a:ext cx="11415340" cy="2275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3600">
                <a:solidFill>
                  <a:srgbClr val="FFFFFF"/>
                </a:solidFill>
                <a:latin typeface="AltisUniSA-Heavy"/>
                <a:ea typeface="AltisUniSA-Heavy"/>
                <a:cs typeface="AltisUniSA-Heavy"/>
                <a:sym typeface="AltisUniSA-Heavy"/>
              </a:defRPr>
            </a:pPr>
            <a:r>
              <a:t>Step 5 Delivery</a:t>
            </a:r>
          </a:p>
          <a:p>
            <a:pPr algn="ctr">
              <a:defRPr sz="1100">
                <a:solidFill>
                  <a:srgbClr val="FFFFFF"/>
                </a:solidFill>
                <a:latin typeface="AltisUniSA-Regular"/>
                <a:ea typeface="AltisUniSA-Regular"/>
                <a:cs typeface="AltisUniSA-Regular"/>
                <a:sym typeface="AltisUniSA-Regular"/>
              </a:defRPr>
            </a:pPr>
            <a:endParaRPr/>
          </a:p>
          <a:p>
            <a:pPr algn="ctr">
              <a:defRPr sz="2200">
                <a:solidFill>
                  <a:srgbClr val="FFFFFF"/>
                </a:solidFill>
                <a:latin typeface="AltisUniSA-Regular"/>
                <a:ea typeface="AltisUniSA-Regular"/>
                <a:cs typeface="AltisUniSA-Regular"/>
                <a:sym typeface="AltisUniSA-Regular"/>
              </a:defRPr>
            </a:pPr>
            <a:r>
              <a:t>Enter your </a:t>
            </a:r>
            <a:r>
              <a:rPr>
                <a:latin typeface="AltisUniSA-Heavy"/>
                <a:ea typeface="AltisUniSA-Heavy"/>
                <a:cs typeface="AltisUniSA-Heavy"/>
                <a:sym typeface="AltisUniSA-Heavy"/>
              </a:rPr>
              <a:t>Delivery Address </a:t>
            </a:r>
            <a:r>
              <a:t>by clicking on the </a:t>
            </a:r>
            <a:r>
              <a:rPr>
                <a:latin typeface="AltisUniSA-Bold"/>
                <a:ea typeface="AltisUniSA-Bold"/>
                <a:cs typeface="AltisUniSA-Bold"/>
                <a:sym typeface="AltisUniSA-Bold"/>
              </a:rPr>
              <a:t>+</a:t>
            </a:r>
            <a:r>
              <a:t> enter your details </a:t>
            </a:r>
          </a:p>
          <a:p>
            <a:pPr algn="ctr">
              <a:defRPr sz="1400">
                <a:solidFill>
                  <a:srgbClr val="FFFFFF"/>
                </a:solidFill>
                <a:latin typeface="AltisUniSA-Regular"/>
                <a:ea typeface="AltisUniSA-Regular"/>
                <a:cs typeface="AltisUniSA-Regular"/>
                <a:sym typeface="AltisUniSA-Regular"/>
              </a:defRPr>
            </a:pPr>
            <a:endParaRPr/>
          </a:p>
          <a:p>
            <a:pPr algn="ctr">
              <a:defRPr sz="2200">
                <a:solidFill>
                  <a:srgbClr val="FFFFFF"/>
                </a:solidFill>
                <a:latin typeface="AltisUniSA-Regular"/>
                <a:ea typeface="AltisUniSA-Regular"/>
                <a:cs typeface="AltisUniSA-Regular"/>
                <a:sym typeface="AltisUniSA-Regular"/>
              </a:defRPr>
            </a:pPr>
            <a:r>
              <a:t>Enter the </a:t>
            </a:r>
            <a:r>
              <a:rPr>
                <a:latin typeface="AltisUniSA-Heavy"/>
                <a:ea typeface="AltisUniSA-Heavy"/>
                <a:cs typeface="AltisUniSA-Heavy"/>
                <a:sym typeface="AltisUniSA-Heavy"/>
              </a:rPr>
              <a:t>Delivery Contact </a:t>
            </a:r>
            <a:r>
              <a:t>by clicking on the </a:t>
            </a:r>
            <a:r>
              <a:rPr>
                <a:latin typeface="AltisUniSA-Bold"/>
                <a:ea typeface="AltisUniSA-Bold"/>
                <a:cs typeface="AltisUniSA-Bold"/>
                <a:sym typeface="AltisUniSA-Bold"/>
              </a:rPr>
              <a:t>+</a:t>
            </a:r>
            <a:r>
              <a:t> enter your details </a:t>
            </a:r>
          </a:p>
        </p:txBody>
      </p:sp>
      <p:pic>
        <p:nvPicPr>
          <p:cNvPr id="179" name="Picture 1" descr="Picture 1"/>
          <p:cNvPicPr>
            <a:picLocks noChangeAspect="1"/>
          </p:cNvPicPr>
          <p:nvPr/>
        </p:nvPicPr>
        <p:blipFill>
          <a:blip r:embed="rId3"/>
          <a:srcRect b="68855"/>
          <a:stretch>
            <a:fillRect/>
          </a:stretch>
        </p:blipFill>
        <p:spPr>
          <a:xfrm>
            <a:off x="411014" y="2634025"/>
            <a:ext cx="11617504" cy="2387601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Rectangle 8"/>
          <p:cNvSpPr/>
          <p:nvPr/>
        </p:nvSpPr>
        <p:spPr>
          <a:xfrm>
            <a:off x="515376" y="3602184"/>
            <a:ext cx="7288198" cy="589130"/>
          </a:xfrm>
          <a:prstGeom prst="rect">
            <a:avLst/>
          </a:prstGeom>
          <a:ln w="38100">
            <a:solidFill>
              <a:srgbClr val="C00000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1" name="Rectangle 9"/>
          <p:cNvSpPr/>
          <p:nvPr/>
        </p:nvSpPr>
        <p:spPr>
          <a:xfrm>
            <a:off x="515377" y="4301826"/>
            <a:ext cx="2996751" cy="589131"/>
          </a:xfrm>
          <a:prstGeom prst="rect">
            <a:avLst/>
          </a:prstGeom>
          <a:ln w="38100">
            <a:solidFill>
              <a:srgbClr val="C00000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5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1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" grpId="1" build="p" bldLvl="5" animBg="1" advAuto="0"/>
      <p:bldP spid="180" grpId="2" animBg="1" advAuto="0"/>
      <p:bldP spid="181" grpId="3" animBg="1" advAuto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227</Words>
  <Application>Microsoft Office PowerPoint</Application>
  <PresentationFormat>Widescreen</PresentationFormat>
  <Paragraphs>59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4" baseType="lpstr">
      <vt:lpstr>Altis UniSA Black</vt:lpstr>
      <vt:lpstr>Altis UniSA Heavy</vt:lpstr>
      <vt:lpstr>Altis UniSA Medium</vt:lpstr>
      <vt:lpstr>AltisUniSA-Black</vt:lpstr>
      <vt:lpstr>AltisUniSA-Bold</vt:lpstr>
      <vt:lpstr>AltisUniSA-Heavy</vt:lpstr>
      <vt:lpstr>AltisUniSA-Light</vt:lpstr>
      <vt:lpstr>AltisUniSA-Medium</vt:lpstr>
      <vt:lpstr>AltisUniSA-Regular</vt:lpstr>
      <vt:lpstr>Arial</vt:lpstr>
      <vt:lpstr>Calibri</vt:lpstr>
      <vt:lpstr>Segoe UI Semilight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Bronwyn Nicol</dc:creator>
  <cp:lastModifiedBy>Lisa Welsh</cp:lastModifiedBy>
  <cp:revision>2</cp:revision>
  <dcterms:modified xsi:type="dcterms:W3CDTF">2022-09-30T05:50:14Z</dcterms:modified>
</cp:coreProperties>
</file>