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369" r:id="rId6"/>
    <p:sldId id="371" r:id="rId7"/>
    <p:sldId id="368" r:id="rId8"/>
    <p:sldId id="375" r:id="rId9"/>
    <p:sldId id="373" r:id="rId10"/>
    <p:sldId id="374" r:id="rId11"/>
  </p:sldIdLst>
  <p:sldSz cx="9144000" cy="5143500" type="screen16x9"/>
  <p:notesSz cx="6807200" cy="99393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6"/>
    <a:srgbClr val="4D4D4D"/>
    <a:srgbClr val="FF9933"/>
    <a:srgbClr val="4B69BD"/>
    <a:srgbClr val="E7EC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DD2B-E6E7-4E08-BD01-B2A7D2CD4D19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0AB94-30CE-4840-8F14-D283DBB94E0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84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18A2-3D46-4306-86CC-F310B0A04BBC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25D5-0947-4989-AD85-B712B9E8C5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08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1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39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6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7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7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33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39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5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97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63E-545D-432A-9089-A007B41DB88E}" type="datetimeFigureOut">
              <a:rPr lang="en-AU" smtClean="0"/>
              <a:t>10/03/2017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177F-9FED-4AFB-A644-431C58F68B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0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6345-ED98-45DB-A354-5CB77DF895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10/03/2017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7BEA-F611-42BF-81CD-1B3E85428F5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" y="-1662"/>
            <a:ext cx="9138096" cy="51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6858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88" y="1"/>
            <a:ext cx="9167088" cy="51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125"/>
            <a:ext cx="7749074" cy="4974905"/>
          </a:xfrm>
        </p:spPr>
      </p:pic>
    </p:spTree>
    <p:extLst>
      <p:ext uri="{BB962C8B-B14F-4D97-AF65-F5344CB8AC3E}">
        <p14:creationId xmlns:p14="http://schemas.microsoft.com/office/powerpoint/2010/main" val="8548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1445b6c92dd7ace3f2884bf1c3aae389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luster xmlns="8ee46dab-0a1e-4934-8831-848959bc81b2">ADHW</Cluster>
    <Event_x0020_Progress xmlns="8ee46dab-0a1e-4934-8831-848959bc81b2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7D735A4532247B88D61D1BBBFF648" ma:contentTypeVersion="2" ma:contentTypeDescription="Create a new document." ma:contentTypeScope="" ma:versionID="f49f41d37d89008f11ef95a59353c016">
  <xsd:schema xmlns:xsd="http://www.w3.org/2001/XMLSchema" xmlns:p="http://schemas.microsoft.com/office/2006/metadata/properties" xmlns:ns2="8ee46dab-0a1e-4934-8831-848959bc81b2" targetNamespace="http://schemas.microsoft.com/office/2006/metadata/properties" ma:root="true" ma:fieldsID="a59a32e6084bba510674533023c335db" ns2:_="">
    <xsd:import namespace="8ee46dab-0a1e-4934-8831-848959bc81b2"/>
    <xsd:element name="properties">
      <xsd:complexType>
        <xsd:sequence>
          <xsd:element name="documentManagement">
            <xsd:complexType>
              <xsd:all>
                <xsd:element ref="ns2:Cluster" minOccurs="0"/>
                <xsd:element ref="ns2:Event_x0020_Progres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ee46dab-0a1e-4934-8831-848959bc81b2" elementFormDefault="qualified">
    <xsd:import namespace="http://schemas.microsoft.com/office/2006/documentManagement/types"/>
    <xsd:element name="Cluster" ma:index="2" nillable="true" ma:displayName="Cluster" ma:default="ADHW" ma:format="Dropdown" ma:internalName="Cluster">
      <xsd:simpleType>
        <xsd:restriction base="dms:Choice">
          <xsd:enumeration value="ADHW"/>
          <xsd:enumeration value="Healthy Kids"/>
          <xsd:enumeration value="Human Rights"/>
          <xsd:enumeration value="Resilience in Regions"/>
        </xsd:restriction>
      </xsd:simpleType>
    </xsd:element>
    <xsd:element name="Event_x0020_Progress" ma:index="9" nillable="true" ma:displayName="Event Progress" ma:default="Develop Event Budget" ma:internalName="Event_x0020_Progr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 Event Budget"/>
                    <xsd:enumeration value="Finalise Event Budget"/>
                    <xsd:enumeration value="Create Invitations"/>
                    <xsd:enumeration value="Order drinks"/>
                    <xsd:enumeration value="Order food"/>
                    <xsd:enumeration value="Agree Venue"/>
                    <xsd:enumeration value="Book Venue"/>
                    <xsd:enumeration value="Identify Speakers"/>
                    <xsd:enumeration value="Invite Speakers"/>
                    <xsd:enumeration value="Finalise Speakers"/>
                    <xsd:enumeration value="Create Event Program"/>
                    <xsd:enumeration value="Distribute Event Program"/>
                    <xsd:enumeration value="Run Event"/>
                    <xsd:enumeration value="Create Event Survey"/>
                    <xsd:enumeration value="Distribute Event Survey"/>
                    <xsd:enumeration value="Analyse Event Survey Respons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BEC8848-A3C1-4821-91FD-346CBB208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B2266-4186-4A52-915E-B9965A949346}">
  <ds:schemaRefs>
    <ds:schemaRef ds:uri="8ee46dab-0a1e-4934-8831-848959bc81b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444D30-8F8F-44C7-AC10-1ABC9BE1A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46dab-0a1e-4934-8831-848959bc81b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22255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South Australia</dc:creator>
  <cp:lastModifiedBy>Siobhan Langan</cp:lastModifiedBy>
  <cp:revision>224</cp:revision>
  <cp:lastPrinted>2016-09-14T00:49:49Z</cp:lastPrinted>
  <dcterms:created xsi:type="dcterms:W3CDTF">2014-11-25T23:16:47Z</dcterms:created>
  <dcterms:modified xsi:type="dcterms:W3CDTF">2017-03-10T02:45:33Z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0x0101003F67D735A4532247B88D61D1BBBFF648</vt:lpwstr>
  </property>
</Properties>
</file>