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54A89"/>
    <a:srgbClr val="000099"/>
    <a:srgbClr val="4F81B5"/>
    <a:srgbClr val="67AB50"/>
    <a:srgbClr val="70B6AD"/>
    <a:srgbClr val="CE3D62"/>
    <a:srgbClr val="CE4B7F"/>
    <a:srgbClr val="7876DF"/>
    <a:srgbClr val="8FCACC"/>
    <a:srgbClr val="EC7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45" autoAdjust="0"/>
    <p:restoredTop sz="50000" autoAdjust="0"/>
  </p:normalViewPr>
  <p:slideViewPr>
    <p:cSldViewPr snapToGrid="0" snapToObjects="1">
      <p:cViewPr varScale="1">
        <p:scale>
          <a:sx n="149" d="100"/>
          <a:sy n="149" d="100"/>
        </p:scale>
        <p:origin x="426" y="120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5FF6F4C1-4114-4918-8993-473D0CD5D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9173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48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EDB437F-59FE-4A6C-A802-8DC8214269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9435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pitchFamily="-65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DD942E2-BAD8-FC47-AC93-B2BB6BCAFF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8" name="Picture 7" descr="UniSA New Portrait 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7728" y="590550"/>
            <a:ext cx="1288544" cy="1030835"/>
          </a:xfrm>
          <a:prstGeom prst="rect">
            <a:avLst/>
          </a:prstGeom>
        </p:spPr>
      </p:pic>
      <p:sp>
        <p:nvSpPr>
          <p:cNvPr id="4" name="Rectangle 8"/>
          <p:cNvSpPr>
            <a:spLocks noGrp="1" noChangeArrowheads="1"/>
          </p:cNvSpPr>
          <p:nvPr>
            <p:ph type="ctrTitle" sz="quarter" hasCustomPrompt="1"/>
          </p:nvPr>
        </p:nvSpPr>
        <p:spPr bwMode="auto">
          <a:xfrm>
            <a:off x="1358089" y="2184400"/>
            <a:ext cx="6437083" cy="8432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4400"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Insert title here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ubTitle" sz="quarter" idx="1" hasCustomPrompt="1"/>
          </p:nvPr>
        </p:nvSpPr>
        <p:spPr bwMode="auto">
          <a:xfrm>
            <a:off x="1366353" y="3332829"/>
            <a:ext cx="6428827" cy="12493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Insert text or delete if not required</a:t>
            </a:r>
          </a:p>
        </p:txBody>
      </p:sp>
    </p:spTree>
    <p:extLst>
      <p:ext uri="{BB962C8B-B14F-4D97-AF65-F5344CB8AC3E}">
        <p14:creationId xmlns:p14="http://schemas.microsoft.com/office/powerpoint/2010/main" val="1681381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16217" y="428627"/>
            <a:ext cx="8290903" cy="6477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90000"/>
              </a:lnSpc>
              <a:buNone/>
              <a:defRPr sz="3600" b="1" baseline="0">
                <a:solidFill>
                  <a:srgbClr val="054A89"/>
                </a:solidFill>
              </a:defRPr>
            </a:lvl1pPr>
          </a:lstStyle>
          <a:p>
            <a:pPr lvl="0"/>
            <a:r>
              <a:rPr lang="en-US" dirty="0"/>
              <a:t>Type heading here</a:t>
            </a:r>
            <a:endParaRPr lang="en-AU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16209" y="1295405"/>
            <a:ext cx="8280751" cy="3685304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400" b="0" baseline="0">
                <a:solidFill>
                  <a:schemeClr val="tx1"/>
                </a:solidFill>
              </a:defRPr>
            </a:lvl1pPr>
            <a:lvl2pPr>
              <a:defRPr sz="2000"/>
            </a:lvl2pPr>
            <a:lvl3pPr marL="1143000" indent="-228600">
              <a:buFont typeface="Arial" panose="020B0604020202020204" pitchFamily="34" charset="0"/>
              <a:buChar char="»"/>
              <a:defRPr sz="2000"/>
            </a:lvl3pPr>
          </a:lstStyle>
          <a:p>
            <a:pPr lvl="0"/>
            <a:r>
              <a:rPr lang="en-US" dirty="0"/>
              <a:t>Type text here</a:t>
            </a:r>
          </a:p>
          <a:p>
            <a:pPr lvl="1"/>
            <a:r>
              <a:rPr lang="en-US" dirty="0"/>
              <a:t>Second level if required</a:t>
            </a:r>
          </a:p>
          <a:p>
            <a:pPr lvl="2"/>
            <a:r>
              <a:rPr lang="en-US" dirty="0"/>
              <a:t>Third level if required</a:t>
            </a:r>
            <a:endParaRPr lang="en-AU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left/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4570413" y="-1"/>
            <a:ext cx="4573587" cy="5143501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i="1">
                <a:solidFill>
                  <a:srgbClr val="E632C0"/>
                </a:solidFill>
              </a:defRPr>
            </a:lvl1pPr>
          </a:lstStyle>
          <a:p>
            <a:r>
              <a:rPr lang="en-US" dirty="0"/>
              <a:t>Drag or insert image/chart/table to placeholder. Or c</a:t>
            </a:r>
            <a:r>
              <a:rPr lang="en-AU" dirty="0"/>
              <a:t>lick </a:t>
            </a:r>
            <a:br>
              <a:rPr lang="en-AU" dirty="0"/>
            </a:br>
            <a:r>
              <a:rPr lang="en-AU" dirty="0"/>
              <a:t>icon to add.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16217" y="428627"/>
            <a:ext cx="3820503" cy="6477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90000"/>
              </a:lnSpc>
              <a:buNone/>
              <a:defRPr sz="3600" b="1">
                <a:solidFill>
                  <a:srgbClr val="054A89"/>
                </a:solidFill>
              </a:defRPr>
            </a:lvl1pPr>
          </a:lstStyle>
          <a:p>
            <a:pPr lvl="0"/>
            <a:r>
              <a:rPr lang="en-US" dirty="0"/>
              <a:t>Type heading</a:t>
            </a:r>
            <a:endParaRPr lang="en-A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16209" y="1295405"/>
            <a:ext cx="3810351" cy="384809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Type text here</a:t>
            </a:r>
            <a:endParaRPr lang="en-AU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/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4572000" cy="514349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 i="1">
                <a:solidFill>
                  <a:srgbClr val="E632C0"/>
                </a:solidFill>
              </a:defRPr>
            </a:lvl1pPr>
          </a:lstStyle>
          <a:p>
            <a:r>
              <a:rPr lang="en-US" dirty="0"/>
              <a:t>Drag or insert image/chart/table to placeholder. Or c</a:t>
            </a:r>
            <a:r>
              <a:rPr lang="en-AU" dirty="0"/>
              <a:t>lick </a:t>
            </a:r>
            <a:br>
              <a:rPr lang="en-AU" dirty="0"/>
            </a:br>
            <a:r>
              <a:rPr lang="en-AU" dirty="0"/>
              <a:t>icon to add.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947577" y="428627"/>
            <a:ext cx="3820503" cy="6477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90000"/>
              </a:lnSpc>
              <a:buNone/>
              <a:defRPr sz="3600" b="1">
                <a:solidFill>
                  <a:srgbClr val="054A89"/>
                </a:solidFill>
              </a:defRPr>
            </a:lvl1pPr>
          </a:lstStyle>
          <a:p>
            <a:pPr lvl="0"/>
            <a:r>
              <a:rPr lang="en-US" dirty="0"/>
              <a:t>Type heading</a:t>
            </a:r>
            <a:endParaRPr lang="en-AU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4947569" y="1295405"/>
            <a:ext cx="3810351" cy="3848095"/>
          </a:xfrm>
          <a:prstGeom prst="rect">
            <a:avLst/>
          </a:prstGeom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sz="2400" b="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Type text here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03362708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0"/>
            <a:ext cx="9144000" cy="5143499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i="1" baseline="0">
                <a:solidFill>
                  <a:srgbClr val="E632C0"/>
                </a:solidFill>
              </a:defRPr>
            </a:lvl1pPr>
          </a:lstStyle>
          <a:p>
            <a:r>
              <a:rPr lang="en-US" dirty="0"/>
              <a:t>Drag or insert image/chart/table </a:t>
            </a:r>
          </a:p>
          <a:p>
            <a:r>
              <a:rPr lang="en-US" dirty="0"/>
              <a:t>to placeholder. </a:t>
            </a:r>
          </a:p>
          <a:p>
            <a:r>
              <a:rPr lang="en-US" dirty="0"/>
              <a:t>Or c</a:t>
            </a:r>
            <a:r>
              <a:rPr lang="en-AU" dirty="0"/>
              <a:t>lick icon to add.</a:t>
            </a:r>
          </a:p>
        </p:txBody>
      </p:sp>
    </p:spTree>
    <p:extLst>
      <p:ext uri="{BB962C8B-B14F-4D97-AF65-F5344CB8AC3E}">
        <p14:creationId xmlns:p14="http://schemas.microsoft.com/office/powerpoint/2010/main" val="768241564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full screen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0" y="1247587"/>
            <a:ext cx="9144000" cy="3895913"/>
          </a:xfrm>
          <a:prstGeom prst="rect">
            <a:avLst/>
          </a:prstGeom>
        </p:spPr>
        <p:txBody>
          <a:bodyPr vert="horz" anchor="ctr"/>
          <a:lstStyle>
            <a:lvl1pPr marL="0" indent="0" algn="ctr">
              <a:buNone/>
              <a:defRPr i="1" baseline="0">
                <a:solidFill>
                  <a:srgbClr val="E632C0"/>
                </a:solidFill>
              </a:defRPr>
            </a:lvl1pPr>
          </a:lstStyle>
          <a:p>
            <a:r>
              <a:rPr lang="en-US" dirty="0"/>
              <a:t>Drag or insert image/chart/table </a:t>
            </a:r>
          </a:p>
          <a:p>
            <a:r>
              <a:rPr lang="en-US"/>
              <a:t>to </a:t>
            </a:r>
            <a:r>
              <a:rPr lang="en-US" dirty="0"/>
              <a:t>placeholder</a:t>
            </a:r>
            <a:r>
              <a:rPr lang="en-US"/>
              <a:t>. </a:t>
            </a:r>
          </a:p>
          <a:p>
            <a:r>
              <a:rPr lang="en-US"/>
              <a:t>Or </a:t>
            </a:r>
            <a:r>
              <a:rPr lang="en-US" dirty="0"/>
              <a:t>c</a:t>
            </a:r>
            <a:r>
              <a:rPr lang="en-AU" dirty="0"/>
              <a:t>lick icon to add.</a:t>
            </a:r>
          </a:p>
        </p:txBody>
      </p:sp>
      <p:sp>
        <p:nvSpPr>
          <p:cNvPr id="5" name="Text Placeholder 3"/>
          <p:cNvSpPr>
            <a:spLocks noGrp="1"/>
          </p:cNvSpPr>
          <p:nvPr>
            <p:ph type="body" sz="quarter" idx="11" hasCustomPrompt="1"/>
          </p:nvPr>
        </p:nvSpPr>
        <p:spPr>
          <a:xfrm>
            <a:off x="416217" y="428627"/>
            <a:ext cx="8290903" cy="647700"/>
          </a:xfrm>
          <a:prstGeom prst="rect">
            <a:avLst/>
          </a:prstGeom>
        </p:spPr>
        <p:txBody>
          <a:bodyPr anchor="t"/>
          <a:lstStyle>
            <a:lvl1pPr marL="0" indent="0">
              <a:lnSpc>
                <a:spcPct val="90000"/>
              </a:lnSpc>
              <a:buNone/>
              <a:defRPr sz="3600" b="1" baseline="0">
                <a:solidFill>
                  <a:srgbClr val="054A89"/>
                </a:solidFill>
                <a:latin typeface="Altis UniSA" panose="020B0603030000000003" pitchFamily="34" charset="77"/>
              </a:defRPr>
            </a:lvl1pPr>
          </a:lstStyle>
          <a:p>
            <a:pPr lvl="0"/>
            <a:r>
              <a:rPr lang="en-US" dirty="0"/>
              <a:t>Type heading here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506107145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n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188EBF3C-6C79-414F-B2F0-C45AE2BA79D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  <p:pic>
        <p:nvPicPr>
          <p:cNvPr id="4" name="Picture 3" descr="UniSA New Portrait 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784" y="904205"/>
            <a:ext cx="2084432" cy="1667545"/>
          </a:xfrm>
          <a:prstGeom prst="rect">
            <a:avLst/>
          </a:prstGeom>
        </p:spPr>
      </p:pic>
      <p:pic>
        <p:nvPicPr>
          <p:cNvPr id="6" name="Picture 5" descr="UniSA New Portrait white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9784" y="904205"/>
            <a:ext cx="2084432" cy="1667545"/>
          </a:xfrm>
          <a:prstGeom prst="rect">
            <a:avLst/>
          </a:prstGeom>
        </p:spPr>
      </p:pic>
      <p:sp>
        <p:nvSpPr>
          <p:cNvPr id="9" name="Rectangle 11"/>
          <p:cNvSpPr>
            <a:spLocks noGrp="1" noChangeArrowheads="1"/>
          </p:cNvSpPr>
          <p:nvPr>
            <p:ph type="subTitle" sz="quarter" idx="1" hasCustomPrompt="1"/>
          </p:nvPr>
        </p:nvSpPr>
        <p:spPr bwMode="auto">
          <a:xfrm>
            <a:off x="0" y="3332829"/>
            <a:ext cx="9143999" cy="124933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marL="0" indent="0" algn="ctr">
              <a:buFontTx/>
              <a:buNone/>
              <a:defRPr sz="3200" baseline="0">
                <a:solidFill>
                  <a:schemeClr val="bg1"/>
                </a:solidFill>
                <a:latin typeface="Altis UniSA" panose="020B0603030000000003" pitchFamily="34" charset="77"/>
              </a:defRPr>
            </a:lvl1pPr>
          </a:lstStyle>
          <a:p>
            <a:r>
              <a:rPr lang="en-US" dirty="0"/>
              <a:t>Insert text or delete if not required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Text Box 17"/>
          <p:cNvSpPr txBox="1">
            <a:spLocks noChangeArrowheads="1"/>
          </p:cNvSpPr>
          <p:nvPr/>
        </p:nvSpPr>
        <p:spPr bwMode="auto">
          <a:xfrm>
            <a:off x="2971800" y="290514"/>
            <a:ext cx="3200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endParaRPr lang="en-US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1" r:id="rId3"/>
    <p:sldLayoutId id="2147483654" r:id="rId4"/>
    <p:sldLayoutId id="2147483659" r:id="rId5"/>
    <p:sldLayoutId id="2147483660" r:id="rId6"/>
    <p:sldLayoutId id="2147483649" r:id="rId7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Arial" pitchFamily="-65" charset="0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65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65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65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Arial" pitchFamily="-65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Arial" pitchFamily="-65" charset="0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pitchFamily="-65" charset="0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pitchFamily="-65" charset="0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pitchFamily="-65" charset="0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pitchFamily="-65" charset="0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 sz="quarter"/>
          </p:nvPr>
        </p:nvSpPr>
        <p:spPr>
          <a:xfrm>
            <a:off x="1353458" y="2070100"/>
            <a:ext cx="6437083" cy="843280"/>
          </a:xfrm>
        </p:spPr>
        <p:txBody>
          <a:bodyPr/>
          <a:lstStyle/>
          <a:p>
            <a:r>
              <a:rPr lang="en-US" dirty="0">
                <a:latin typeface="Altis UniSA" panose="020B0603030000000003" pitchFamily="34" charset="0"/>
              </a:rPr>
              <a:t>Paper title</a:t>
            </a:r>
          </a:p>
        </p:txBody>
      </p:sp>
      <p:sp>
        <p:nvSpPr>
          <p:cNvPr id="10" name="Subtitle 9"/>
          <p:cNvSpPr>
            <a:spLocks noGrp="1"/>
          </p:cNvSpPr>
          <p:nvPr>
            <p:ph type="subTitle" sz="quarter" idx="1"/>
          </p:nvPr>
        </p:nvSpPr>
        <p:spPr>
          <a:xfrm>
            <a:off x="1418864" y="4317079"/>
            <a:ext cx="6428827" cy="654971"/>
          </a:xfrm>
        </p:spPr>
        <p:txBody>
          <a:bodyPr/>
          <a:lstStyle/>
          <a:p>
            <a:r>
              <a:rPr lang="en-US" sz="1200" b="1" dirty="0">
                <a:latin typeface="Altis UniSA" panose="020B0603030000000003" pitchFamily="34" charset="0"/>
                <a:cs typeface="Calibri" panose="020F0502020204030204" pitchFamily="34" charset="0"/>
              </a:rPr>
              <a:t>UniSA Teaching and Learning Symposium 2024</a:t>
            </a:r>
            <a:br>
              <a:rPr lang="en-US" sz="1200" dirty="0">
                <a:latin typeface="Altis UniSA" panose="020B0603030000000003" pitchFamily="34" charset="0"/>
                <a:cs typeface="Calibri" panose="020F0502020204030204" pitchFamily="34" charset="0"/>
              </a:rPr>
            </a:br>
            <a:r>
              <a:rPr lang="en-US" sz="1200" dirty="0">
                <a:latin typeface="Altis UniSA" panose="020B0603030000000003" pitchFamily="34" charset="0"/>
                <a:cs typeface="Calibri" panose="020F0502020204030204" pitchFamily="34" charset="0"/>
              </a:rPr>
              <a:t>Friday 15 November</a:t>
            </a:r>
          </a:p>
        </p:txBody>
      </p:sp>
      <p:sp>
        <p:nvSpPr>
          <p:cNvPr id="2" name="Title 8">
            <a:extLst>
              <a:ext uri="{FF2B5EF4-FFF2-40B4-BE49-F238E27FC236}">
                <a16:creationId xmlns:a16="http://schemas.microsoft.com/office/drawing/2014/main" id="{9B3D2F8B-5503-D631-3FF4-CE98547A3268}"/>
              </a:ext>
            </a:extLst>
          </p:cNvPr>
          <p:cNvSpPr txBox="1">
            <a:spLocks/>
          </p:cNvSpPr>
          <p:nvPr/>
        </p:nvSpPr>
        <p:spPr bwMode="auto">
          <a:xfrm>
            <a:off x="1410608" y="3073400"/>
            <a:ext cx="6437083" cy="84328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1" fontAlgn="base" hangingPunct="1"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bg1"/>
                </a:solidFill>
                <a:latin typeface="+mj-lt"/>
                <a:ea typeface="Arial" pitchFamily="-65" charset="0"/>
                <a:cs typeface="+mj-cs"/>
              </a:defRPr>
            </a:lvl1pPr>
            <a:lvl2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pitchFamily="-65" charset="0"/>
                <a:cs typeface="Arial" charset="0"/>
              </a:defRPr>
            </a:lvl2pPr>
            <a:lvl3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pitchFamily="-65" charset="0"/>
                <a:cs typeface="Arial" charset="0"/>
              </a:defRPr>
            </a:lvl3pPr>
            <a:lvl4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pitchFamily="-65" charset="0"/>
                <a:cs typeface="Arial" charset="0"/>
              </a:defRPr>
            </a:lvl4pPr>
            <a:lvl5pPr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ea typeface="Arial" pitchFamily="-65" charset="0"/>
                <a:cs typeface="Arial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r>
              <a:rPr lang="en-US" sz="2000" kern="0" dirty="0">
                <a:latin typeface="Altis UniSA" panose="020B0603030000000003" pitchFamily="34" charset="0"/>
              </a:rPr>
              <a:t>e.g. Professor John Smith</a:t>
            </a:r>
          </a:p>
        </p:txBody>
      </p:sp>
    </p:spTree>
    <p:extLst>
      <p:ext uri="{BB962C8B-B14F-4D97-AF65-F5344CB8AC3E}">
        <p14:creationId xmlns:p14="http://schemas.microsoft.com/office/powerpoint/2010/main" val="4206137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 advClick="0" advTm="5000">
        <p:fade/>
      </p:transition>
    </mc:Choice>
    <mc:Fallback xmlns="">
      <p:transition xmlns:p14="http://schemas.microsoft.com/office/powerpoint/2010/main" spd="slow" advClick="0" advTm="5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A6D350-364F-6546-B92C-939E6F64AE5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020739-28A8-6F44-B241-FC6C9E53C306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7308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43CA98B0-4145-DF46-AF10-09F22A4647E6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C8EF0-98B0-1341-9D09-525ACCE98AC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5B4B981-076F-F948-8891-C7C0D49B2DC2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626125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2616E581-48B6-AD4E-A87A-6FABD61DB4C5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EE5B0D-2851-7143-A483-D82399EC24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B353B-1136-6F4C-A88A-827A91BE153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382710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784E2E8F-417C-024E-8653-31E1470DA999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2578578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8CA4C0-DFDF-934F-BB25-C74F8070903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Picture Placeholder 1">
            <a:extLst>
              <a:ext uri="{FF2B5EF4-FFF2-40B4-BE49-F238E27FC236}">
                <a16:creationId xmlns:a16="http://schemas.microsoft.com/office/drawing/2014/main" id="{F0070378-BE25-E949-9764-EBF42C61D44E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98219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>
            <a:extLst>
              <a:ext uri="{FF2B5EF4-FFF2-40B4-BE49-F238E27FC236}">
                <a16:creationId xmlns:a16="http://schemas.microsoft.com/office/drawing/2014/main" id="{2CE3D13B-6D6A-944C-BA46-5F367933D744}"/>
              </a:ext>
            </a:extLst>
          </p:cNvPr>
          <p:cNvSpPr>
            <a:spLocks noGrp="1"/>
          </p:cNvSpPr>
          <p:nvPr>
            <p:ph type="subTitle" sz="quarter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963855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UniSA PPT - no footer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PT template 16-9_UniSA Corporate - Bar footer" id="{9F5AD3D8-F754-44A4-AC4D-A815DC4E54A1}" vid="{25813748-2585-4D6F-8CAF-E563CA521B3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653f02ff-60ba-41ea-bf35-991cf2894ce0">
      <Terms xmlns="http://schemas.microsoft.com/office/infopath/2007/PartnerControls"/>
    </lcf76f155ced4ddcb4097134ff3c332f>
    <TaxCatchAll xmlns="3b0072a5-a4e3-4d69-be35-909164d0902e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49B2C5636205740970665854F461555" ma:contentTypeVersion="10" ma:contentTypeDescription="Create a new document." ma:contentTypeScope="" ma:versionID="2e3ba2b9d034b2f2d8a942037d0a87aa">
  <xsd:schema xmlns:xsd="http://www.w3.org/2001/XMLSchema" xmlns:xs="http://www.w3.org/2001/XMLSchema" xmlns:p="http://schemas.microsoft.com/office/2006/metadata/properties" xmlns:ns2="653f02ff-60ba-41ea-bf35-991cf2894ce0" xmlns:ns3="3b0072a5-a4e3-4d69-be35-909164d0902e" targetNamespace="http://schemas.microsoft.com/office/2006/metadata/properties" ma:root="true" ma:fieldsID="c7b5f984bc9a62d6aa7aceb7f29fa3dc" ns2:_="" ns3:_="">
    <xsd:import namespace="653f02ff-60ba-41ea-bf35-991cf2894ce0"/>
    <xsd:import namespace="3b0072a5-a4e3-4d69-be35-909164d0902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3f02ff-60ba-41ea-bf35-991cf2894ce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Image Tags" ma:readOnly="false" ma:fieldId="{5cf76f15-5ced-4ddc-b409-7134ff3c332f}" ma:taxonomyMulti="true" ma:sspId="73d28307-4a2f-4d46-81dd-0b9c12a47e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17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0072a5-a4e3-4d69-be35-909164d0902e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fbb57575-0ac5-4f42-bbe4-819974920c3a}" ma:internalName="TaxCatchAll" ma:showField="CatchAllData" ma:web="3b0072a5-a4e3-4d69-be35-909164d0902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E5E0A6F-58C7-425B-B65A-7FEEF4EF9D79}">
  <ds:schemaRefs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653f02ff-60ba-41ea-bf35-991cf2894ce0"/>
    <ds:schemaRef ds:uri="http://schemas.microsoft.com/office/2006/metadata/properties"/>
    <ds:schemaRef ds:uri="http://schemas.microsoft.com/office/infopath/2007/PartnerControls"/>
    <ds:schemaRef ds:uri="3b0072a5-a4e3-4d69-be35-909164d0902e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36E4805-779E-422B-B31A-992275E93E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CC6D87B-F2D4-43B8-8415-B112AC6280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53f02ff-60ba-41ea-bf35-991cf2894ce0"/>
    <ds:schemaRef ds:uri="3b0072a5-a4e3-4d69-be35-909164d0902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19</Words>
  <Application>Microsoft Office PowerPoint</Application>
  <PresentationFormat>On-screen Show (16:9)</PresentationFormat>
  <Paragraphs>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Altis UniSA</vt:lpstr>
      <vt:lpstr>Arial</vt:lpstr>
      <vt:lpstr>UniSA PPT - no footer</vt:lpstr>
      <vt:lpstr>Paper title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Nita Haubrich</dc:creator>
  <cp:lastModifiedBy>Phoebe Smith</cp:lastModifiedBy>
  <cp:revision>7</cp:revision>
  <cp:lastPrinted>2011-11-18T03:36:14Z</cp:lastPrinted>
  <dcterms:created xsi:type="dcterms:W3CDTF">2019-06-17T22:49:35Z</dcterms:created>
  <dcterms:modified xsi:type="dcterms:W3CDTF">2024-09-25T04:52:18Z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0x010100049B2C5636205740970665854F461555</vt:lpwstr>
  </property>
  <property fmtid="{D5CDD505-2E9C-101B-9397-08002B2CF9AE}" pid="3" name="Order">
    <vt:r8>530800</vt:r8>
  </property>
  <property fmtid="{D5CDD505-2E9C-101B-9397-08002B2CF9AE}" pid="4" name="_ExtendedDescription">
    <vt:lpwstr/>
  </property>
  <property fmtid="{D5CDD505-2E9C-101B-9397-08002B2CF9AE}" pid="5" name="MediaServiceImageTags">
    <vt:lpwstr/>
  </property>
</Properties>
</file>