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4"/>
    <p:sldMasterId id="2147483687" r:id="rId5"/>
    <p:sldMasterId id="2147483675" r:id="rId6"/>
    <p:sldMasterId id="2147483667" r:id="rId7"/>
  </p:sldMasterIdLst>
  <p:notesMasterIdLst>
    <p:notesMasterId r:id="rId9"/>
  </p:notesMasterIdLst>
  <p:handoutMasterIdLst>
    <p:handoutMasterId r:id="rId10"/>
  </p:handoutMasterIdLst>
  <p:sldIdLst>
    <p:sldId id="427" r:id="rId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">
          <p15:clr>
            <a:srgbClr val="A4A3A4"/>
          </p15:clr>
        </p15:guide>
        <p15:guide id="2" orient="horz" pos="3988">
          <p15:clr>
            <a:srgbClr val="A4A3A4"/>
          </p15:clr>
        </p15:guide>
        <p15:guide id="3" orient="horz" pos="189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pos="5584">
          <p15:clr>
            <a:srgbClr val="A4A3A4"/>
          </p15:clr>
        </p15:guide>
        <p15:guide id="7" pos="189">
          <p15:clr>
            <a:srgbClr val="A4A3A4"/>
          </p15:clr>
        </p15:guide>
        <p15:guide id="8" pos="4876">
          <p15:clr>
            <a:srgbClr val="A4A3A4"/>
          </p15:clr>
        </p15:guide>
        <p15:guide id="9" pos="3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  <p:cmAuthor id="2" name="Preiss, Michelle" initials="P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579"/>
    <a:srgbClr val="76C3F2"/>
    <a:srgbClr val="7BAFED"/>
    <a:srgbClr val="1C6DCE"/>
    <a:srgbClr val="9CA7B2"/>
    <a:srgbClr val="C7F12F"/>
    <a:srgbClr val="CCE2ED"/>
    <a:srgbClr val="E1EDBA"/>
    <a:srgbClr val="FFEDBA"/>
    <a:srgbClr val="D4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3418" autoAdjust="0"/>
  </p:normalViewPr>
  <p:slideViewPr>
    <p:cSldViewPr snapToObjects="1">
      <p:cViewPr varScale="1">
        <p:scale>
          <a:sx n="114" d="100"/>
          <a:sy n="114" d="100"/>
        </p:scale>
        <p:origin x="1272" y="102"/>
      </p:cViewPr>
      <p:guideLst>
        <p:guide orient="horz" pos="324"/>
        <p:guide orient="horz" pos="3988"/>
        <p:guide orient="horz" pos="189"/>
        <p:guide orient="horz" pos="3748"/>
        <p:guide orient="horz" pos="1752"/>
        <p:guide pos="5584"/>
        <p:guide pos="189"/>
        <p:guide pos="4876"/>
        <p:guide pos="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"/>
    </p:cViewPr>
  </p:sorterViewPr>
  <p:notesViewPr>
    <p:cSldViewPr snapToObjects="1" showGuides="1">
      <p:cViewPr varScale="1">
        <p:scale>
          <a:sx n="72" d="100"/>
          <a:sy n="72" d="100"/>
        </p:scale>
        <p:origin x="2100" y="5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Marston" userId="872bffab-f0ab-410d-8c0b-8a6e5b92ef9d" providerId="ADAL" clId="{B52790A4-C83E-4C4B-8C3B-8BCA131C1842}"/>
    <pc:docChg chg="modSld">
      <pc:chgData name="Michelle Marston" userId="872bffab-f0ab-410d-8c0b-8a6e5b92ef9d" providerId="ADAL" clId="{B52790A4-C83E-4C4B-8C3B-8BCA131C1842}" dt="2020-04-06T02:18:09.184" v="26" actId="6549"/>
      <pc:docMkLst>
        <pc:docMk/>
      </pc:docMkLst>
      <pc:sldChg chg="modSp">
        <pc:chgData name="Michelle Marston" userId="872bffab-f0ab-410d-8c0b-8a6e5b92ef9d" providerId="ADAL" clId="{B52790A4-C83E-4C4B-8C3B-8BCA131C1842}" dt="2020-04-06T02:18:09.184" v="26" actId="6549"/>
        <pc:sldMkLst>
          <pc:docMk/>
          <pc:sldMk cId="751767568" sldId="427"/>
        </pc:sldMkLst>
        <pc:spChg chg="mod">
          <ac:chgData name="Michelle Marston" userId="872bffab-f0ab-410d-8c0b-8a6e5b92ef9d" providerId="ADAL" clId="{B52790A4-C83E-4C4B-8C3B-8BCA131C1842}" dt="2020-04-06T02:18:09.184" v="26" actId="6549"/>
          <ac:spMkLst>
            <pc:docMk/>
            <pc:sldMk cId="751767568" sldId="427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 anchor="t" anchorCtr="0"/>
          <a:lstStyle/>
          <a:p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>
                <a:latin typeface="Arial" pitchFamily="34" charset="0"/>
                <a:cs typeface="Arial" pitchFamily="34" charset="0"/>
              </a:rPr>
              <a:pPr/>
              <a:t>6/04/2020</a:t>
            </a:fld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 anchor="b"/>
          <a:lstStyle>
            <a:lvl1pPr algn="l">
              <a:defRPr sz="1200"/>
            </a:lvl1pPr>
          </a:lstStyle>
          <a:p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26526" y="9440647"/>
            <a:ext cx="1079100" cy="496967"/>
          </a:xfrm>
          <a:prstGeom prst="rect">
            <a:avLst/>
          </a:prstGeom>
        </p:spPr>
        <p:txBody>
          <a:bodyPr vert="horz" lIns="0" tIns="35996" rIns="91430" bIns="35996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AU" sz="1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5637" y="82828"/>
            <a:ext cx="4980815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8780" y="70404"/>
            <a:ext cx="1406821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BB1C32A-CF46-409D-8B8D-587A7E3A4DCC}" type="datetimeFigureOut">
              <a:rPr lang="en-AU" smtClean="0"/>
              <a:pPr/>
              <a:t>6/04/2020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590550"/>
            <a:ext cx="5983287" cy="4489450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286" y="5409945"/>
            <a:ext cx="5465107" cy="37839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0" lvl="1"/>
            <a:r>
              <a:rPr lang="en-US" dirty="0"/>
              <a:t>Second level</a:t>
            </a:r>
          </a:p>
          <a:p>
            <a:pPr marL="143984" lvl="2" indent="-143984"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marL="287969" lvl="3" indent="-143984">
              <a:buFont typeface="Arial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5636" y="9440647"/>
            <a:ext cx="4765040" cy="3913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12593" y="9440647"/>
            <a:ext cx="981687" cy="3913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Ross</a:t>
            </a:r>
          </a:p>
        </p:txBody>
      </p:sp>
    </p:spTree>
    <p:extLst>
      <p:ext uri="{BB962C8B-B14F-4D97-AF65-F5344CB8AC3E}">
        <p14:creationId xmlns:p14="http://schemas.microsoft.com/office/powerpoint/2010/main" val="99749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00" y="332656"/>
            <a:ext cx="6696296" cy="656752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00" y="1710265"/>
            <a:ext cx="8064000" cy="4210050"/>
          </a:xfrm>
        </p:spPr>
        <p:txBody>
          <a:bodyPr/>
          <a:lstStyle>
            <a:lvl1pPr marL="324000" indent="-324000">
              <a:spcAft>
                <a:spcPts val="800"/>
              </a:spcAft>
              <a:buClr>
                <a:schemeClr val="tx2"/>
              </a:buClr>
              <a:buFont typeface="+mj-lt"/>
              <a:buAutoNum type="arabicPeriod"/>
              <a:defRPr sz="1400" b="0">
                <a:latin typeface="AP Letter" pitchFamily="2" charset="0"/>
              </a:defRPr>
            </a:lvl1pPr>
            <a:lvl2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2pPr>
            <a:lvl3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3pPr>
            <a:lvl4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4pPr>
            <a:lvl5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2012 Australia Post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6251368" y="6443934"/>
            <a:ext cx="2088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AU" sz="600" b="0" smtClean="0">
                <a:solidFill>
                  <a:schemeClr val="tx2"/>
                </a:solidFill>
                <a:latin typeface="AP Letter" pitchFamily="2" charset="0"/>
              </a:defRPr>
            </a:lvl1pPr>
          </a:lstStyle>
          <a:p>
            <a:pPr algn="r"/>
            <a:r>
              <a:rPr lang="en-US"/>
              <a:t>UniSA - 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835696" y="1678024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22467" y="1729559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6228184" y="167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788024" y="1726209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8"/>
          </p:nvPr>
        </p:nvSpPr>
        <p:spPr>
          <a:xfrm>
            <a:off x="6228184" y="320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788024" y="3250800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/>
          </p:nvPr>
        </p:nvSpPr>
        <p:spPr>
          <a:xfrm>
            <a:off x="6228184" y="473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788024" y="4780800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22"/>
          </p:nvPr>
        </p:nvSpPr>
        <p:spPr>
          <a:xfrm>
            <a:off x="1835696" y="4739153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3"/>
          </p:nvPr>
        </p:nvSpPr>
        <p:spPr>
          <a:xfrm>
            <a:off x="421200" y="4779296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4"/>
          </p:nvPr>
        </p:nvSpPr>
        <p:spPr>
          <a:xfrm>
            <a:off x="1835696" y="3206603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21" name="Picture Placeholder 5"/>
          <p:cNvSpPr>
            <a:spLocks noGrp="1"/>
          </p:cNvSpPr>
          <p:nvPr>
            <p:ph type="pic" sz="quarter" idx="25"/>
          </p:nvPr>
        </p:nvSpPr>
        <p:spPr>
          <a:xfrm>
            <a:off x="421200" y="3251863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197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1199" y="1737378"/>
            <a:ext cx="2689553" cy="1543704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203848" y="1738800"/>
            <a:ext cx="2736304" cy="4320057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048020" y="1738799"/>
            <a:ext cx="2665674" cy="2662871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48020" y="4536141"/>
            <a:ext cx="2665674" cy="1515035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21199" y="3397625"/>
            <a:ext cx="2689553" cy="2659810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2812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2431" y="1700807"/>
            <a:ext cx="8282298" cy="4356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15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E4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DD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CC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FFE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E1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CDD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448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FBD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E4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D4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CC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FFE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E1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CDD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FBD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E4E1DC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D4E9EA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6711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2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CCE2ED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Yellow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FFEDBA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E1E6CD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la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CDD3D8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FBDABE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4800"/>
            <a:ext cx="8312150" cy="4228726"/>
          </a:xfrm>
        </p:spPr>
        <p:txBody>
          <a:bodyPr/>
          <a:lstStyle>
            <a:lvl1pPr marL="360000" indent="-360000">
              <a:lnSpc>
                <a:spcPct val="100000"/>
              </a:lnSpc>
              <a:buFont typeface="+mj-lt"/>
              <a:buAutoNum type="arabicPeriod"/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360000" indent="0">
              <a:lnSpc>
                <a:spcPct val="100000"/>
              </a:lnSpc>
              <a:spcAft>
                <a:spcPts val="1200"/>
              </a:spcAft>
              <a:buNone/>
              <a:defRPr sz="1800">
                <a:solidFill>
                  <a:schemeClr val="tx2"/>
                </a:solidFill>
                <a:latin typeface="AP Letter" pitchFamily="2" charset="0"/>
              </a:defRPr>
            </a:lvl2pPr>
            <a:lvl3pPr marL="720000" indent="-360000">
              <a:spcAft>
                <a:spcPts val="1200"/>
              </a:spcAft>
              <a:buClr>
                <a:schemeClr val="tx2"/>
              </a:buClr>
              <a:buFont typeface="ARS Maquette Pro Light" pitchFamily="50" charset="0"/>
              <a:buChar char="–"/>
              <a:defRPr sz="18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933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8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0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572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1635768"/>
          </a:xfrm>
        </p:spPr>
        <p:txBody>
          <a:bodyPr/>
          <a:lstStyle>
            <a:lvl1pPr>
              <a:lnSpc>
                <a:spcPct val="100000"/>
              </a:lnSpc>
              <a:defRPr sz="1800" b="0">
                <a:solidFill>
                  <a:schemeClr val="tx2"/>
                </a:solidFill>
                <a:latin typeface="AP Letter Light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AP Letter Light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0" y="1681200"/>
            <a:ext cx="4060933" cy="1635768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0" dirty="0" smtClean="0">
                <a:solidFill>
                  <a:schemeClr val="tx2"/>
                </a:solidFill>
                <a:latin typeface="AP Letter Light" pitchFamily="2" charset="0"/>
              </a:defRPr>
            </a:lvl1pPr>
            <a:lvl2pPr>
              <a:defRPr lang="en-US" sz="1400" dirty="0" smtClean="0">
                <a:solidFill>
                  <a:schemeClr val="tx2"/>
                </a:solidFill>
                <a:latin typeface="AP Letter Light" pitchFamily="2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P Letter Light" pitchFamily="2" charset="0"/>
              </a:defRPr>
            </a:lvl3pPr>
          </a:lstStyle>
          <a:p>
            <a:pPr lvl="0">
              <a:lnSpc>
                <a:spcPct val="10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</a:pPr>
            <a:r>
              <a:rPr lang="en-US"/>
              <a:t>Fourth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14000" y="3429000"/>
            <a:ext cx="4060825" cy="2664866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4644000" y="3429000"/>
            <a:ext cx="4060825" cy="2664866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15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6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0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14000" y="3448746"/>
            <a:ext cx="5468392" cy="2284510"/>
          </a:xfrm>
        </p:spPr>
        <p:txBody>
          <a:bodyPr/>
          <a:lstStyle>
            <a:lvl1pPr>
              <a:lnSpc>
                <a:spcPct val="100000"/>
              </a:lnSpc>
              <a:defRPr sz="1400" b="1" baseline="0">
                <a:solidFill>
                  <a:schemeClr val="bg2"/>
                </a:solidFill>
                <a:latin typeface="AP Letter" pitchFamily="2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chemeClr val="tx2"/>
                </a:solidFill>
                <a:latin typeface="AP Letter" pitchFamily="2" charset="0"/>
              </a:defRPr>
            </a:lvl2pPr>
            <a:lvl3pPr marL="0" indent="0">
              <a:spcAft>
                <a:spcPts val="1701"/>
              </a:spcAft>
              <a:buFont typeface="Arial" pitchFamily="34" charset="0"/>
              <a:buNone/>
              <a:defRPr sz="14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Name, Job title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email.address@auspost.com.au</a:t>
            </a:r>
          </a:p>
          <a:p>
            <a:pPr lvl="2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4000" y="3031604"/>
            <a:ext cx="7200000" cy="26184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lang="en-AU" sz="4200" b="1" kern="1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marL="215900" indent="-215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4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864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 b="0" dirty="0">
                <a:latin typeface="AP Letter" pitchFamily="2" charset="0"/>
              </a:rPr>
              <a:t>For further</a:t>
            </a:r>
            <a:r>
              <a:rPr lang="en-US" sz="1400" b="0" baseline="0" dirty="0">
                <a:latin typeface="AP Letter" pitchFamily="2" charset="0"/>
              </a:rPr>
              <a:t> information, please contact:</a:t>
            </a:r>
            <a:endParaRPr lang="en-US" sz="1400" b="0" dirty="0">
              <a:latin typeface="AP Letter" pitchFamily="2" charset="0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14000" y="2276872"/>
            <a:ext cx="7200000" cy="5236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lang="en-AU" sz="4200" b="1" kern="1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marL="215900" indent="-215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4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864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latin typeface="AP Letter" pitchFamily="2" charset="0"/>
              </a:rPr>
              <a:t>Thank you</a:t>
            </a:r>
          </a:p>
        </p:txBody>
      </p:sp>
      <p:sp>
        <p:nvSpPr>
          <p:cNvPr id="11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6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63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5956" y="425870"/>
            <a:ext cx="658640" cy="658640"/>
          </a:xfrm>
          <a:prstGeom prst="rect">
            <a:avLst/>
          </a:prstGeom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7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414001"/>
            <a:ext cx="8064000" cy="9987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000" y="16812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85" r:id="rId7"/>
    <p:sldLayoutId id="2147483686" r:id="rId8"/>
    <p:sldLayoutId id="2147483655" r:id="rId9"/>
    <p:sldLayoutId id="2147483728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0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414000"/>
            <a:ext cx="8064000" cy="11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0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000" cy="11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372000"/>
            <a:ext cx="2088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US" sz="850" b="0" smtClean="0">
                <a:solidFill>
                  <a:schemeClr val="tx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pPr algn="r"/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91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04" r:id="rId2"/>
    <p:sldLayoutId id="2147483705" r:id="rId3"/>
    <p:sldLayoutId id="2147483706" r:id="rId4"/>
    <p:sldLayoutId id="2147483707" r:id="rId5"/>
    <p:sldLayoutId id="2147483721" r:id="rId6"/>
    <p:sldLayoutId id="2147483722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1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980728"/>
            <a:ext cx="8064000" cy="711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000" y="620712"/>
            <a:ext cx="540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en-US" sz="1200" b="1" smtClean="0">
                <a:solidFill>
                  <a:schemeClr val="tx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000" y="391064"/>
            <a:ext cx="540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082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8" r:id="rId2"/>
    <p:sldLayoutId id="2147483719" r:id="rId3"/>
    <p:sldLayoutId id="2147483709" r:id="rId4"/>
    <p:sldLayoutId id="2147483710" r:id="rId5"/>
    <p:sldLayoutId id="2147483711" r:id="rId6"/>
    <p:sldLayoutId id="2147483718" r:id="rId7"/>
    <p:sldLayoutId id="2147483723" r:id="rId8"/>
    <p:sldLayoutId id="2147483714" r:id="rId9"/>
    <p:sldLayoutId id="2147483717" r:id="rId10"/>
    <p:sldLayoutId id="2147483715" r:id="rId11"/>
    <p:sldLayoutId id="2147483716" r:id="rId12"/>
    <p:sldLayoutId id="2147483713" r:id="rId13"/>
    <p:sldLayoutId id="2147483720" r:id="rId1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1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69001" y="1340768"/>
            <a:ext cx="2599686" cy="3960439"/>
          </a:xfrm>
          <a:prstGeom prst="roundRect">
            <a:avLst>
              <a:gd name="adj" fmla="val 954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423615" y="2279896"/>
            <a:ext cx="2192410" cy="1121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AP Letter" pitchFamily="2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bg2"/>
                </a:solidFill>
                <a:latin typeface="AP Letter" pitchFamily="2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 baseline="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27756" y="2509605"/>
            <a:ext cx="3103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Inbound – Heat Policy; </a:t>
            </a:r>
          </a:p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City West Mail Delivery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23301" y="1204663"/>
            <a:ext cx="5952586" cy="4392487"/>
          </a:xfrm>
          <a:prstGeom prst="roundRect">
            <a:avLst>
              <a:gd name="adj" fmla="val 22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UniSA - September 2015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83704" y="1704809"/>
            <a:ext cx="579218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City West Heat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If BOM forecast is between 39-42 degrees;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b="1" dirty="0"/>
              <a:t>Incoming mail will be delivered and outgoing mail will be collected, as normal from delivery points.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b="1" dirty="0"/>
              <a:t>Parcels will be delivered to the IPC pigeon hole in the Mailroom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sz="1600" b="1" dirty="0"/>
              <a:t>A card will placed at delivery point advising that parcel(s) can be collected from the Mailroom.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If BOM forecast (at midday) for the following day is over 42 degrees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b="1" u="sng" dirty="0"/>
              <a:t>All</a:t>
            </a:r>
            <a:r>
              <a:rPr lang="en-AU" sz="1600" b="1" dirty="0"/>
              <a:t> Incoming mail will be delivered to Mailroom pigeon holes.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sz="1600" b="1" dirty="0"/>
              <a:t>An email will be sent to Academic Unit Offices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/>
          </a:p>
          <a:p>
            <a:endParaRPr lang="en-AU" sz="1600" b="1" dirty="0">
              <a:solidFill>
                <a:srgbClr val="FF0000"/>
              </a:solidFill>
            </a:endParaRPr>
          </a:p>
          <a:p>
            <a:r>
              <a:rPr lang="en-AU" sz="1050" dirty="0"/>
              <a:t>				</a:t>
            </a:r>
          </a:p>
          <a:p>
            <a:pPr>
              <a:spcAft>
                <a:spcPts val="300"/>
              </a:spcAft>
            </a:pPr>
            <a:endParaRPr lang="en-AU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176756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Image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ivider Page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itle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ustralia Post" insertBeforeMso="TabHome" keytip="Q">
        <group idMso="GroupSlides"/>
        <group id="group2" label=" ">
          <button idMso="HeaderFooterInsert" size="large"/>
          <button idMso="PasteTextOnly" size="large" imageMso="Paste" label="Paste Unformatted"/>
          <separator id="sep1"/>
          <buttonGroup id="bg1">
            <button idMso="IndentDecrease" visible="true" label="Decrease List Level"/>
            <button idMso="IndentIncrease" visible="true" label="Increase List Level"/>
          </buttonGroup>
          <button id="Apply" visible="true" imageMso="ControlSpecialEffectChiseled" size="normal"/>
          <button idMso="FontsReplaceFonts" visible="true" label="Replace Fonts"/>
        </group>
        <group id="Group1" label=" ">
          <button idMso="ZoomFitToWindow" size="large" label="Fit to Window"/>
          <separator id="separator1"/>
          <checkBox idMso="GuidesShowHide" label="Guides"/>
          <splitButton id="groupsplitbutton" size="normal">
            <button idMso="ObjectsGroup"/>
            <menu id="groupsplitmenu" itemSize="normal">
              <button idMso="ObjectsUngroup"/>
              <button idMso="ObjectsRegroup"/>
            </menu>
          </splitButton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BF102AEDFE74EBC1B3DF3DFB5E5C9" ma:contentTypeVersion="7" ma:contentTypeDescription="Create a new document." ma:contentTypeScope="" ma:versionID="7b82f7b45e06303b8704ef41fa4f12bb">
  <xsd:schema xmlns:xsd="http://www.w3.org/2001/XMLSchema" xmlns:xs="http://www.w3.org/2001/XMLSchema" xmlns:p="http://schemas.microsoft.com/office/2006/metadata/properties" xmlns:ns3="51c6211c-33d3-4190-863e-1a4ea52d71ee" xmlns:ns4="a6dff644-783e-4c1c-971c-3e7f416d3593" targetNamespace="http://schemas.microsoft.com/office/2006/metadata/properties" ma:root="true" ma:fieldsID="d03d835952d2e5b3b9a42e919c0e2bdd" ns3:_="" ns4:_="">
    <xsd:import namespace="51c6211c-33d3-4190-863e-1a4ea52d71ee"/>
    <xsd:import namespace="a6dff644-783e-4c1c-971c-3e7f416d35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c6211c-33d3-4190-863e-1a4ea52d7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dff644-783e-4c1c-971c-3e7f416d35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9EF82D-694D-4D6B-8EB5-0C387FC5E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c6211c-33d3-4190-863e-1a4ea52d71ee"/>
    <ds:schemaRef ds:uri="a6dff644-783e-4c1c-971c-3e7f416d35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7BE29-E566-42DB-983D-7CA79470E9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8EDC0-4B84-493B-B15C-A0514BF256F6}">
  <ds:schemaRefs>
    <ds:schemaRef ds:uri="http://schemas.microsoft.com/office/2006/documentManagement/types"/>
    <ds:schemaRef ds:uri="51c6211c-33d3-4190-863e-1a4ea52d71e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6dff644-783e-4c1c-971c-3e7f416d359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AP_Master_CoverImage_05</Template>
  <TotalTime>17294</TotalTime>
  <Words>112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 Letter</vt:lpstr>
      <vt:lpstr>AP Letter Light</vt:lpstr>
      <vt:lpstr>Arial</vt:lpstr>
      <vt:lpstr>ARS Maquette Pro</vt:lpstr>
      <vt:lpstr>ARS Maquette Pro Light</vt:lpstr>
      <vt:lpstr>Letter</vt:lpstr>
      <vt:lpstr>Content Pages</vt:lpstr>
      <vt:lpstr>Image Pages</vt:lpstr>
      <vt:lpstr>Divider Page</vt:lpstr>
      <vt:lpstr>Title Pages</vt:lpstr>
      <vt:lpstr>PowerPoint Presentation</vt:lpstr>
    </vt:vector>
  </TitlesOfParts>
  <Company>Australia Post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Needham, Andrew</dc:creator>
  <cp:lastModifiedBy>Michelle Marston</cp:lastModifiedBy>
  <cp:revision>156</cp:revision>
  <cp:lastPrinted>2015-09-28T03:16:58Z</cp:lastPrinted>
  <dcterms:created xsi:type="dcterms:W3CDTF">2014-07-30T02:04:10Z</dcterms:created>
  <dcterms:modified xsi:type="dcterms:W3CDTF">2020-04-06T02:18:13Z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ynrg version">
    <vt:lpwstr>05</vt:lpwstr>
  </property>
  <property fmtid="{D5CDD505-2E9C-101B-9397-08002B2CF9AE}" pid="3" name="_NewReviewCycle">
    <vt:lpwstr/>
  </property>
  <property fmtid="{D5CDD505-2E9C-101B-9397-08002B2CF9AE}" pid="4" name="ContentTypeId">
    <vt:lpwstr>0x010100950BF102AEDFE74EBC1B3DF3DFB5E5C9</vt:lpwstr>
  </property>
</Properties>
</file>