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6" r:id="rId6"/>
    <p:sldId id="258" r:id="rId7"/>
    <p:sldId id="259" r:id="rId8"/>
    <p:sldId id="260" r:id="rId9"/>
    <p:sldId id="261" r:id="rId10"/>
    <p:sldId id="272" r:id="rId11"/>
    <p:sldId id="284" r:id="rId12"/>
    <p:sldId id="285" r:id="rId13"/>
    <p:sldId id="287" r:id="rId14"/>
    <p:sldId id="286" r:id="rId15"/>
    <p:sldId id="289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C0099"/>
    <a:srgbClr val="990099"/>
    <a:srgbClr val="EFA511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5856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946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6630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7347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46519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185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9628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8023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54354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2495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82433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243DAA-320A-4EDF-84A0-61017CB07D43}" type="datetimeFigureOut">
              <a:rPr lang="en-AU" smtClean="0"/>
              <a:t>6/11/2024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BFF4E-3E2E-489B-B655-173BB03FC4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805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90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61869" y="3888583"/>
            <a:ext cx="102682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Instructions how to order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Seasons Greeting Cards </a:t>
            </a:r>
          </a:p>
          <a:p>
            <a:pPr algn="ctr"/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 UniPrint Portal</a:t>
            </a:r>
          </a:p>
        </p:txBody>
      </p:sp>
      <p:pic>
        <p:nvPicPr>
          <p:cNvPr id="10" name="Picture 9" descr="UniSA New Portrait white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7427" y="1146758"/>
            <a:ext cx="2832464" cy="2265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1767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418855" y="875241"/>
            <a:ext cx="47713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Delivery Address 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name in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Delivery Contact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Lodge at Australia Post</a:t>
            </a:r>
          </a:p>
          <a:p>
            <a:endParaRPr lang="en-AU" sz="2000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Complete Order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E3482E7-C96C-48FA-B753-2468B8CC06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2" y="881063"/>
            <a:ext cx="6987490" cy="52578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544498" y="1353195"/>
            <a:ext cx="4379839" cy="95377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21C6F-4628-438C-B0E6-B6DE7E0FBEEF}"/>
              </a:ext>
            </a:extLst>
          </p:cNvPr>
          <p:cNvSpPr/>
          <p:nvPr/>
        </p:nvSpPr>
        <p:spPr>
          <a:xfrm>
            <a:off x="6216242" y="5735637"/>
            <a:ext cx="1202613" cy="4032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605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293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067410" y="875241"/>
            <a:ext cx="517463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Artwork is attached to your order</a:t>
            </a: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Mail Addresses </a:t>
            </a:r>
            <a:r>
              <a:rPr lang="en-AU" sz="2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MUST</a:t>
            </a:r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in Excel Format with all fields completed </a:t>
            </a:r>
          </a:p>
          <a:p>
            <a:endParaRPr lang="en-AU" sz="800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14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Example how to set up your data</a:t>
            </a: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To upload the Address Data:</a:t>
            </a: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the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Supporting Document</a:t>
            </a:r>
          </a:p>
          <a:p>
            <a:endParaRPr lang="en-AU" sz="2000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on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Upload</a:t>
            </a:r>
          </a:p>
          <a:p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 file appears check the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Tick box</a:t>
            </a:r>
          </a:p>
          <a:p>
            <a:endParaRPr lang="en-AU" sz="2000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AU" sz="2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Confirm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71B0764-2CCD-4A35-B2FE-40B955AC09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2762" y="2472815"/>
            <a:ext cx="4982429" cy="56719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EE640C6-9B91-44E4-B7B3-1252E320D8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09" y="875241"/>
            <a:ext cx="6910889" cy="524156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625284" y="3901768"/>
            <a:ext cx="930951" cy="24144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900E751-F33A-4ED3-811D-1744A2306C11}"/>
              </a:ext>
            </a:extLst>
          </p:cNvPr>
          <p:cNvSpPr/>
          <p:nvPr/>
        </p:nvSpPr>
        <p:spPr>
          <a:xfrm>
            <a:off x="6292628" y="3875616"/>
            <a:ext cx="546686" cy="24144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BA99F1-68A7-4739-A95A-FABB853A3C9A}"/>
              </a:ext>
            </a:extLst>
          </p:cNvPr>
          <p:cNvSpPr/>
          <p:nvPr/>
        </p:nvSpPr>
        <p:spPr>
          <a:xfrm>
            <a:off x="6266426" y="4552954"/>
            <a:ext cx="355091" cy="3134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21C6F-4628-438C-B0E6-B6DE7E0FBEEF}"/>
              </a:ext>
            </a:extLst>
          </p:cNvPr>
          <p:cNvSpPr/>
          <p:nvPr/>
        </p:nvSpPr>
        <p:spPr>
          <a:xfrm>
            <a:off x="6242777" y="5492079"/>
            <a:ext cx="763589" cy="403226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DE86880-F6D3-E253-777B-FB2D7B3D47D4}"/>
              </a:ext>
            </a:extLst>
          </p:cNvPr>
          <p:cNvSpPr txBox="1"/>
          <p:nvPr/>
        </p:nvSpPr>
        <p:spPr>
          <a:xfrm>
            <a:off x="2588341" y="299193"/>
            <a:ext cx="61205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AU" sz="18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DIRECT POST ONLY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ED4E777-8698-2561-B80E-23A3291E5567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11897" r="11684" b="25690"/>
          <a:stretch/>
        </p:blipFill>
        <p:spPr>
          <a:xfrm>
            <a:off x="86809" y="4254740"/>
            <a:ext cx="790213" cy="78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074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3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9449" y="723549"/>
            <a:ext cx="10583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endParaRPr lang="en-AU" sz="3600" dirty="0">
              <a:solidFill>
                <a:schemeClr val="bg1"/>
              </a:solidFill>
              <a:latin typeface="Altis UniSA Medium" panose="020B07030300000000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34124" y="841990"/>
            <a:ext cx="100883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36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Your order is now submitted to UniPrint</a:t>
            </a:r>
          </a:p>
          <a:p>
            <a:pPr marL="1797050"/>
            <a:endParaRPr lang="en-AU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7050"/>
            <a:r>
              <a:rPr lang="en-A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further assistance</a:t>
            </a:r>
          </a:p>
          <a:p>
            <a:r>
              <a:rPr lang="en-AU" sz="2000" cap="none" dirty="0">
                <a:solidFill>
                  <a:schemeClr val="bg1"/>
                </a:solidFill>
                <a:latin typeface="Arial Black" panose="020B0A04020102020204" pitchFamily="34" charset="0"/>
                <a:cs typeface="Segoe UI Semilight" panose="020B0402040204020203" pitchFamily="34" charset="0"/>
              </a:rPr>
              <a:t>			</a:t>
            </a:r>
            <a:endParaRPr lang="en-AU" sz="1600" b="1" cap="none" dirty="0">
              <a:solidFill>
                <a:schemeClr val="bg1"/>
              </a:solidFill>
              <a:latin typeface="Arial Black" panose="020B0A04020102020204" pitchFamily="34" charset="0"/>
              <a:cs typeface="Segoe UI Semilight" panose="020B0402040204020203" pitchFamily="34" charset="0"/>
            </a:endParaRPr>
          </a:p>
          <a:p>
            <a:r>
              <a:rPr lang="en-AU" sz="2000" b="1" dirty="0">
                <a:solidFill>
                  <a:schemeClr val="bg1"/>
                </a:solidFill>
                <a:latin typeface="Altis UniSA Light" panose="020B0303030000000003" pitchFamily="34" charset="0"/>
                <a:cs typeface="Segoe UI Semilight" panose="020B0402040204020203" pitchFamily="34" charset="0"/>
              </a:rPr>
              <a:t>		</a:t>
            </a:r>
            <a:r>
              <a:rPr lang="en-AU" sz="2000" b="1" cap="none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Amanda Kelly </a:t>
            </a:r>
            <a:r>
              <a:rPr lang="en-AU" sz="2000" b="1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Customer Support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T:</a:t>
            </a:r>
            <a:r>
              <a:rPr lang="en-AU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8302 1171</a:t>
            </a: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en-AU" sz="2000" cap="none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E: uniprint@unisa.edu.au</a:t>
            </a:r>
            <a:r>
              <a:rPr lang="en-AU" sz="2000" u="sng" cap="none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AU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b="1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Lisa Welsh</a:t>
            </a:r>
            <a:r>
              <a:rPr lang="en-A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| UniPrint Coordinator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T: 8302 1350			 	</a:t>
            </a:r>
          </a:p>
          <a:p>
            <a:r>
              <a:rPr lang="en-A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 E: uniprint@unisa.edu.au</a:t>
            </a:r>
            <a:r>
              <a:rPr lang="en-AU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A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2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2276" y="1308683"/>
            <a:ext cx="10210800" cy="525245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24000" y="2132997"/>
            <a:ext cx="50007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</a:t>
            </a:r>
          </a:p>
          <a:p>
            <a:pPr algn="ctr"/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UniSA Username </a:t>
            </a:r>
          </a:p>
          <a:p>
            <a:pPr algn="ctr"/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Password </a:t>
            </a:r>
          </a:p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&amp;</a:t>
            </a:r>
          </a:p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Sign In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6148" y="195138"/>
            <a:ext cx="1058305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Copy </a:t>
            </a:r>
            <a:r>
              <a:rPr lang="en-US" sz="2800" b="1" dirty="0">
                <a:solidFill>
                  <a:schemeClr val="bg1"/>
                </a:solidFill>
                <a:latin typeface="Arial Black" panose="020B0A04020102020204" pitchFamily="34" charset="0"/>
              </a:rPr>
              <a:t>https://unisa.printiq.com/login.aspx </a:t>
            </a:r>
          </a:p>
          <a:p>
            <a:pPr algn="ctr"/>
            <a:r>
              <a:rPr lang="en-US" sz="3200" dirty="0">
                <a:solidFill>
                  <a:schemeClr val="bg1"/>
                </a:solidFill>
                <a:latin typeface="Arial Black" panose="020B0A04020102020204" pitchFamily="34" charset="0"/>
              </a:rPr>
              <a:t>Login using your UniSA Login</a:t>
            </a:r>
            <a:endParaRPr lang="en-US" sz="2000" dirty="0">
              <a:latin typeface="Arial Black" panose="020B0A04020102020204" pitchFamily="34" charset="0"/>
            </a:endParaRPr>
          </a:p>
          <a:p>
            <a:endParaRPr lang="en-AU" sz="3600" dirty="0">
              <a:solidFill>
                <a:schemeClr val="bg1"/>
              </a:solidFill>
              <a:latin typeface="Altis UniSA Medium" panose="020B07030300000000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616952" y="3342704"/>
            <a:ext cx="3310128" cy="38639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7609513" y="2918778"/>
            <a:ext cx="3310128" cy="38639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3" name="Rectangle 12"/>
          <p:cNvSpPr/>
          <p:nvPr/>
        </p:nvSpPr>
        <p:spPr>
          <a:xfrm>
            <a:off x="7632720" y="3876584"/>
            <a:ext cx="3310128" cy="38639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4313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4610" y="368568"/>
            <a:ext cx="110027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AU" sz="4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Start Order</a:t>
            </a:r>
            <a:endParaRPr lang="en-AU" sz="4000" i="1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AU" sz="4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Instant</a:t>
            </a:r>
            <a:r>
              <a:rPr lang="en-AU" sz="4000" i="1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r>
              <a:rPr lang="en-AU" sz="40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Quotation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t="5330" r="51834" b="55455"/>
          <a:stretch/>
        </p:blipFill>
        <p:spPr>
          <a:xfrm>
            <a:off x="3734751" y="1709867"/>
            <a:ext cx="4313873" cy="17338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971253" y="2810544"/>
            <a:ext cx="1504950" cy="55815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E13C08-690C-44D2-AB80-9548E118AD3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19" t="38716" b="-1"/>
          <a:stretch/>
        </p:blipFill>
        <p:spPr>
          <a:xfrm>
            <a:off x="3734751" y="3414735"/>
            <a:ext cx="4313873" cy="315799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734750" y="3460773"/>
            <a:ext cx="4313873" cy="75446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324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=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4440" y="880484"/>
            <a:ext cx="1140312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AU" sz="35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Seasons Greeting Cards 2024 </a:t>
            </a:r>
            <a:r>
              <a:rPr lang="en-AU" sz="35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Icon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4DBFD52-27CF-BC0B-DAD5-D8911A6B3E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4450" y="2466975"/>
            <a:ext cx="1943100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874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41434" y="190317"/>
            <a:ext cx="1119638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solidFill>
                  <a:schemeClr val="bg1"/>
                </a:solidFill>
                <a:latin typeface="Arial Black" panose="020B0A04020102020204" pitchFamily="34" charset="0"/>
              </a:rPr>
              <a:t>Select the icon for the option you require;</a:t>
            </a:r>
          </a:p>
          <a:p>
            <a:pPr algn="ctr"/>
            <a:endParaRPr lang="en-A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 back to campus or Printer Lodge for Posting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AU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select the option required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FEBEBA8-4F77-1789-1FAE-DA14C5D7BC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5824" y="2264774"/>
            <a:ext cx="8286801" cy="269068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94149B2-9B21-2D5A-7E7B-14219D0D98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72625" y="2264774"/>
            <a:ext cx="2744072" cy="2706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7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27401" y="476032"/>
            <a:ext cx="3737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Order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72A2B1-597A-BBF6-E664-E81D49D47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1" y="1350681"/>
            <a:ext cx="11306175" cy="368617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0796456" y="3546951"/>
            <a:ext cx="900931" cy="508364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561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0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100" y="243177"/>
            <a:ext cx="1135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the card option &amp; cost centre in the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Job Title</a:t>
            </a:r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the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Quantity </a:t>
            </a:r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required Select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Get Price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F093294-3BC9-6A2C-B8D1-69AC5158B7E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8650"/>
          <a:stretch/>
        </p:blipFill>
        <p:spPr>
          <a:xfrm>
            <a:off x="1785393" y="1702202"/>
            <a:ext cx="8477250" cy="49126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403514" y="1793280"/>
            <a:ext cx="6443118" cy="41508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b="1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94F7C7-6ED8-4395-A8F5-149EBBD63C21}"/>
              </a:ext>
            </a:extLst>
          </p:cNvPr>
          <p:cNvSpPr/>
          <p:nvPr/>
        </p:nvSpPr>
        <p:spPr>
          <a:xfrm>
            <a:off x="1929357" y="4814402"/>
            <a:ext cx="2509908" cy="1113281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ADEC9EA-9A6C-41FD-A3A2-6071CD86A3D3}"/>
              </a:ext>
            </a:extLst>
          </p:cNvPr>
          <p:cNvSpPr/>
          <p:nvPr/>
        </p:nvSpPr>
        <p:spPr>
          <a:xfrm>
            <a:off x="1929357" y="6171877"/>
            <a:ext cx="1285791" cy="385558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8919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6395" y="2050830"/>
            <a:ext cx="113538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>
                    <a:lumMod val="85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CUSTOMISED CARDS ONLY</a:t>
            </a:r>
          </a:p>
          <a:p>
            <a:pPr algn="ctr"/>
            <a:endParaRPr lang="en-A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AU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 your text to uniprint@unisa.edu.au</a:t>
            </a:r>
            <a:endParaRPr lang="en-AU" sz="2300" i="1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en-AU" sz="3600" dirty="0">
              <a:solidFill>
                <a:srgbClr val="00CC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450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5" y="-1016"/>
            <a:ext cx="12190195" cy="68590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9099" y="476032"/>
            <a:ext cx="1135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your name in the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Contact</a:t>
            </a:r>
          </a:p>
          <a:p>
            <a:pPr algn="ctr"/>
            <a:r>
              <a:rPr lang="en-AU" sz="3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Click </a:t>
            </a:r>
            <a:r>
              <a:rPr lang="en-AU" sz="3600" dirty="0">
                <a:solidFill>
                  <a:srgbClr val="00CC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Checkout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37C8F2E-799B-4E93-8A1F-297FBF8F6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099" y="1786273"/>
            <a:ext cx="11353800" cy="427647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6778" y="2598639"/>
            <a:ext cx="3498994" cy="74017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CD21C6F-4628-438C-B0E6-B6DE7E0FBEEF}"/>
              </a:ext>
            </a:extLst>
          </p:cNvPr>
          <p:cNvSpPr/>
          <p:nvPr/>
        </p:nvSpPr>
        <p:spPr>
          <a:xfrm>
            <a:off x="10452683" y="5490305"/>
            <a:ext cx="1306759" cy="50782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844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e4ef451-a226-451f-b27d-64f1d29dd211">XEAV3FYEYKE6-1552294912-25820</_dlc_DocId>
    <_dlc_DocIdUrl xmlns="be4ef451-a226-451f-b27d-64f1d29dd211">
      <Url>https://mymailunisaedu.sharepoint.com/teams/FMU/_layouts/15/DocIdRedir.aspx?ID=XEAV3FYEYKE6-1552294912-25820</Url>
      <Description>XEAV3FYEYKE6-1552294912-25820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X Drive UniPrint Document" ma:contentTypeID="0x0101009092355BC0F58B43B05A0B3E9B2A14F5" ma:contentTypeVersion="121" ma:contentTypeDescription="Create a new document." ma:contentTypeScope="" ma:versionID="da0c0e477d3c726efe9ffebdfa10ad22">
  <xsd:schema xmlns:xsd="http://www.w3.org/2001/XMLSchema" xmlns:xs="http://www.w3.org/2001/XMLSchema" xmlns:p="http://schemas.microsoft.com/office/2006/metadata/properties" xmlns:ns2="be4ef451-a226-451f-b27d-64f1d29dd211" xmlns:ns3="7520c652-549a-49d1-b9ef-87c4cf15acd9" targetNamespace="http://schemas.microsoft.com/office/2006/metadata/properties" ma:root="true" ma:fieldsID="2b9cad73972e891c83d00639aaa4297b" ns2:_="" ns3:_="">
    <xsd:import namespace="be4ef451-a226-451f-b27d-64f1d29dd211"/>
    <xsd:import namespace="7520c652-549a-49d1-b9ef-87c4cf15acd9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2:SharedWithUsers" minOccurs="0"/>
                <xsd:element ref="ns2:SharedWithDetails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4ef451-a226-451f-b27d-64f1d29dd21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20c652-549a-49d1-b9ef-87c4cf15ac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BE76587-D7F5-4F88-B58F-BBDE95553D8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7E05543-9086-4F98-B650-24287A41C88C}">
  <ds:schemaRefs>
    <ds:schemaRef ds:uri="http://schemas.microsoft.com/office/2006/metadata/properties"/>
    <ds:schemaRef ds:uri="http://schemas.microsoft.com/office/infopath/2007/PartnerControls"/>
    <ds:schemaRef ds:uri="be4ef451-a226-451f-b27d-64f1d29dd211"/>
  </ds:schemaRefs>
</ds:datastoreItem>
</file>

<file path=customXml/itemProps3.xml><?xml version="1.0" encoding="utf-8"?>
<ds:datastoreItem xmlns:ds="http://schemas.openxmlformats.org/officeDocument/2006/customXml" ds:itemID="{3889CA39-0C84-4496-A948-52A5BE3A47B2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0FE65F2-603C-483C-A804-E9E3C4C171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4ef451-a226-451f-b27d-64f1d29dd211"/>
    <ds:schemaRef ds:uri="7520c652-549a-49d1-b9ef-87c4cf15acd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1560</TotalTime>
  <Words>253</Words>
  <Application>Microsoft Office PowerPoint</Application>
  <PresentationFormat>Widescreen</PresentationFormat>
  <Paragraphs>65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Altis UniSA Light</vt:lpstr>
      <vt:lpstr>Altis UniSA Medium</vt:lpstr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=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South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Welsh</dc:creator>
  <cp:lastModifiedBy>Bronwyn Nicol</cp:lastModifiedBy>
  <cp:revision>128</cp:revision>
  <dcterms:created xsi:type="dcterms:W3CDTF">2018-02-02T05:42:20Z</dcterms:created>
  <dcterms:modified xsi:type="dcterms:W3CDTF">2024-11-05T23:10:23Z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0x0101009092355BC0F58B43B05A0B3E9B2A14F5</vt:lpwstr>
  </property>
  <property fmtid="{D5CDD505-2E9C-101B-9397-08002B2CF9AE}" pid="3" name="_dlc_DocIdItemGuid">
    <vt:lpwstr>9e799dc4-56d7-418e-9d40-8d2a93411a79</vt:lpwstr>
  </property>
</Properties>
</file>