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C8"/>
    <a:srgbClr val="00349C"/>
    <a:srgbClr val="133399"/>
    <a:srgbClr val="17509F"/>
    <a:srgbClr val="0251A1"/>
    <a:srgbClr val="172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6" autoAdjust="0"/>
    <p:restoredTop sz="99759" autoAdjust="0"/>
  </p:normalViewPr>
  <p:slideViewPr>
    <p:cSldViewPr snapToGrid="0">
      <p:cViewPr varScale="1">
        <p:scale>
          <a:sx n="96" d="100"/>
          <a:sy n="96" d="100"/>
        </p:scale>
        <p:origin x="78" y="912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F6F4C1-4114-4918-8993-473D0CD5D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1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DB437F-59FE-4A6C-A802-8DC821426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43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440000" y="2538413"/>
            <a:ext cx="5791200" cy="290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40000" y="2901553"/>
            <a:ext cx="6019800" cy="2893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" y="4297441"/>
            <a:ext cx="1462531" cy="4347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848056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" y="4297441"/>
            <a:ext cx="1462531" cy="43472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09576" y="321469"/>
            <a:ext cx="8258175" cy="485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AU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971550"/>
            <a:ext cx="8258175" cy="270592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  <a:p>
            <a:pPr lvl="2"/>
            <a:endParaRPr lang="en-US" dirty="0"/>
          </a:p>
          <a:p>
            <a:pPr lvl="0"/>
            <a:endParaRPr lang="en-A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0" y="3201573"/>
            <a:ext cx="9138480" cy="194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" y="4297441"/>
            <a:ext cx="1462531" cy="43472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09576" y="321469"/>
            <a:ext cx="8258175" cy="485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AU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971550"/>
            <a:ext cx="8258175" cy="485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14215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76750" cy="38480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19650" y="200025"/>
            <a:ext cx="4114800" cy="500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19650" y="735807"/>
            <a:ext cx="4114800" cy="2964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Text</a:t>
            </a:r>
            <a:endParaRPr lang="en-AU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848056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" y="4297441"/>
            <a:ext cx="1462531" cy="4347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0" y="3201573"/>
            <a:ext cx="9138480" cy="194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9525" y="1"/>
            <a:ext cx="4495800" cy="3714750"/>
          </a:xfrm>
          <a:custGeom>
            <a:avLst/>
            <a:gdLst>
              <a:gd name="connsiteX0" fmla="*/ 0 w 4476750"/>
              <a:gd name="connsiteY0" fmla="*/ 0 h 6858000"/>
              <a:gd name="connsiteX1" fmla="*/ 4476750 w 4476750"/>
              <a:gd name="connsiteY1" fmla="*/ 0 h 6858000"/>
              <a:gd name="connsiteX2" fmla="*/ 4476750 w 4476750"/>
              <a:gd name="connsiteY2" fmla="*/ 6858000 h 6858000"/>
              <a:gd name="connsiteX3" fmla="*/ 0 w 4476750"/>
              <a:gd name="connsiteY3" fmla="*/ 6858000 h 6858000"/>
              <a:gd name="connsiteX4" fmla="*/ 0 w 4476750"/>
              <a:gd name="connsiteY4" fmla="*/ 0 h 6858000"/>
              <a:gd name="connsiteX0" fmla="*/ 0 w 4476750"/>
              <a:gd name="connsiteY0" fmla="*/ 0 h 6858000"/>
              <a:gd name="connsiteX1" fmla="*/ 4476750 w 4476750"/>
              <a:gd name="connsiteY1" fmla="*/ 0 h 6858000"/>
              <a:gd name="connsiteX2" fmla="*/ 4476750 w 4476750"/>
              <a:gd name="connsiteY2" fmla="*/ 6858000 h 6858000"/>
              <a:gd name="connsiteX3" fmla="*/ 0 w 4476750"/>
              <a:gd name="connsiteY3" fmla="*/ 4914900 h 6858000"/>
              <a:gd name="connsiteX4" fmla="*/ 0 w 4476750"/>
              <a:gd name="connsiteY4" fmla="*/ 0 h 6858000"/>
              <a:gd name="connsiteX0" fmla="*/ 0 w 4476750"/>
              <a:gd name="connsiteY0" fmla="*/ 0 h 5429250"/>
              <a:gd name="connsiteX1" fmla="*/ 4476750 w 4476750"/>
              <a:gd name="connsiteY1" fmla="*/ 0 h 5429250"/>
              <a:gd name="connsiteX2" fmla="*/ 4476750 w 4476750"/>
              <a:gd name="connsiteY2" fmla="*/ 5429250 h 5429250"/>
              <a:gd name="connsiteX3" fmla="*/ 0 w 4476750"/>
              <a:gd name="connsiteY3" fmla="*/ 4914900 h 5429250"/>
              <a:gd name="connsiteX4" fmla="*/ 0 w 4476750"/>
              <a:gd name="connsiteY4" fmla="*/ 0 h 5429250"/>
              <a:gd name="connsiteX0" fmla="*/ 0 w 4476750"/>
              <a:gd name="connsiteY0" fmla="*/ 0 h 5429250"/>
              <a:gd name="connsiteX1" fmla="*/ 4476750 w 4476750"/>
              <a:gd name="connsiteY1" fmla="*/ 0 h 5429250"/>
              <a:gd name="connsiteX2" fmla="*/ 4476750 w 4476750"/>
              <a:gd name="connsiteY2" fmla="*/ 5429250 h 5429250"/>
              <a:gd name="connsiteX3" fmla="*/ 0 w 4476750"/>
              <a:gd name="connsiteY3" fmla="*/ 4924425 h 5429250"/>
              <a:gd name="connsiteX4" fmla="*/ 0 w 4476750"/>
              <a:gd name="connsiteY4" fmla="*/ 0 h 5429250"/>
              <a:gd name="connsiteX0" fmla="*/ 9525 w 4486275"/>
              <a:gd name="connsiteY0" fmla="*/ 0 h 5429250"/>
              <a:gd name="connsiteX1" fmla="*/ 4486275 w 4486275"/>
              <a:gd name="connsiteY1" fmla="*/ 0 h 5429250"/>
              <a:gd name="connsiteX2" fmla="*/ 4486275 w 4486275"/>
              <a:gd name="connsiteY2" fmla="*/ 5429250 h 5429250"/>
              <a:gd name="connsiteX3" fmla="*/ 0 w 4486275"/>
              <a:gd name="connsiteY3" fmla="*/ 4533735 h 5429250"/>
              <a:gd name="connsiteX4" fmla="*/ 9525 w 4486275"/>
              <a:gd name="connsiteY4" fmla="*/ 0 h 5429250"/>
              <a:gd name="connsiteX0" fmla="*/ 9525 w 4486275"/>
              <a:gd name="connsiteY0" fmla="*/ 0 h 5429250"/>
              <a:gd name="connsiteX1" fmla="*/ 4486275 w 4486275"/>
              <a:gd name="connsiteY1" fmla="*/ 0 h 5429250"/>
              <a:gd name="connsiteX2" fmla="*/ 4486275 w 4486275"/>
              <a:gd name="connsiteY2" fmla="*/ 5429250 h 5429250"/>
              <a:gd name="connsiteX3" fmla="*/ 0 w 4486275"/>
              <a:gd name="connsiteY3" fmla="*/ 4533735 h 5429250"/>
              <a:gd name="connsiteX4" fmla="*/ 9525 w 4486275"/>
              <a:gd name="connsiteY4" fmla="*/ 0 h 5429250"/>
              <a:gd name="connsiteX0" fmla="*/ 9525 w 4495800"/>
              <a:gd name="connsiteY0" fmla="*/ 0 h 5267585"/>
              <a:gd name="connsiteX1" fmla="*/ 4486275 w 4495800"/>
              <a:gd name="connsiteY1" fmla="*/ 0 h 5267585"/>
              <a:gd name="connsiteX2" fmla="*/ 4495800 w 4495800"/>
              <a:gd name="connsiteY2" fmla="*/ 5267585 h 5267585"/>
              <a:gd name="connsiteX3" fmla="*/ 0 w 4495800"/>
              <a:gd name="connsiteY3" fmla="*/ 4533735 h 5267585"/>
              <a:gd name="connsiteX4" fmla="*/ 9525 w 4495800"/>
              <a:gd name="connsiteY4" fmla="*/ 0 h 5267585"/>
              <a:gd name="connsiteX0" fmla="*/ 9525 w 4495800"/>
              <a:gd name="connsiteY0" fmla="*/ 0 h 5267585"/>
              <a:gd name="connsiteX1" fmla="*/ 4486275 w 4495800"/>
              <a:gd name="connsiteY1" fmla="*/ 0 h 5267585"/>
              <a:gd name="connsiteX2" fmla="*/ 4495800 w 4495800"/>
              <a:gd name="connsiteY2" fmla="*/ 5267585 h 5267585"/>
              <a:gd name="connsiteX3" fmla="*/ 0 w 4495800"/>
              <a:gd name="connsiteY3" fmla="*/ 4533735 h 5267585"/>
              <a:gd name="connsiteX4" fmla="*/ 9525 w 4495800"/>
              <a:gd name="connsiteY4" fmla="*/ 0 h 526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5267585">
                <a:moveTo>
                  <a:pt x="9525" y="0"/>
                </a:moveTo>
                <a:lnTo>
                  <a:pt x="4486275" y="0"/>
                </a:lnTo>
                <a:lnTo>
                  <a:pt x="4495800" y="5267585"/>
                </a:lnTo>
                <a:lnTo>
                  <a:pt x="0" y="4533735"/>
                </a:lnTo>
                <a:lnTo>
                  <a:pt x="9525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19650" y="200025"/>
            <a:ext cx="4114800" cy="500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19650" y="735807"/>
            <a:ext cx="4114800" cy="2964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Text</a:t>
            </a: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" y="4297441"/>
            <a:ext cx="1462531" cy="43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5175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10125" y="0"/>
            <a:ext cx="4333875" cy="38480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33375" y="200025"/>
            <a:ext cx="4114800" cy="500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850" y="771526"/>
            <a:ext cx="4114800" cy="2964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Text</a:t>
            </a:r>
            <a:endParaRPr lang="en-AU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848056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" y="4297441"/>
            <a:ext cx="1462531" cy="4347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0" y="3201573"/>
            <a:ext cx="9138480" cy="194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" y="4297441"/>
            <a:ext cx="1462531" cy="434729"/>
          </a:xfrm>
          <a:prstGeom prst="rect">
            <a:avLst/>
          </a:prstGeom>
        </p:spPr>
      </p:pic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0" y="-2"/>
            <a:ext cx="4572001" cy="4248152"/>
          </a:xfrm>
          <a:custGeom>
            <a:avLst/>
            <a:gdLst>
              <a:gd name="connsiteX0" fmla="*/ 0 w 4333875"/>
              <a:gd name="connsiteY0" fmla="*/ 0 h 6858000"/>
              <a:gd name="connsiteX1" fmla="*/ 4333875 w 4333875"/>
              <a:gd name="connsiteY1" fmla="*/ 0 h 6858000"/>
              <a:gd name="connsiteX2" fmla="*/ 4333875 w 4333875"/>
              <a:gd name="connsiteY2" fmla="*/ 6858000 h 6858000"/>
              <a:gd name="connsiteX3" fmla="*/ 0 w 4333875"/>
              <a:gd name="connsiteY3" fmla="*/ 6858000 h 6858000"/>
              <a:gd name="connsiteX4" fmla="*/ 0 w 4333875"/>
              <a:gd name="connsiteY4" fmla="*/ 0 h 6858000"/>
              <a:gd name="connsiteX0" fmla="*/ 0 w 4333875"/>
              <a:gd name="connsiteY0" fmla="*/ 0 h 6858000"/>
              <a:gd name="connsiteX1" fmla="*/ 4333875 w 4333875"/>
              <a:gd name="connsiteY1" fmla="*/ 0 h 6858000"/>
              <a:gd name="connsiteX2" fmla="*/ 4333875 w 4333875"/>
              <a:gd name="connsiteY2" fmla="*/ 6858000 h 6858000"/>
              <a:gd name="connsiteX3" fmla="*/ 0 w 4333875"/>
              <a:gd name="connsiteY3" fmla="*/ 5476875 h 6858000"/>
              <a:gd name="connsiteX4" fmla="*/ 0 w 4333875"/>
              <a:gd name="connsiteY4" fmla="*/ 0 h 6858000"/>
              <a:gd name="connsiteX0" fmla="*/ 0 w 4333875"/>
              <a:gd name="connsiteY0" fmla="*/ 0 h 5953125"/>
              <a:gd name="connsiteX1" fmla="*/ 4333875 w 4333875"/>
              <a:gd name="connsiteY1" fmla="*/ 0 h 5953125"/>
              <a:gd name="connsiteX2" fmla="*/ 4333875 w 4333875"/>
              <a:gd name="connsiteY2" fmla="*/ 5953125 h 5953125"/>
              <a:gd name="connsiteX3" fmla="*/ 0 w 4333875"/>
              <a:gd name="connsiteY3" fmla="*/ 5476875 h 5953125"/>
              <a:gd name="connsiteX4" fmla="*/ 0 w 4333875"/>
              <a:gd name="connsiteY4" fmla="*/ 0 h 5953125"/>
              <a:gd name="connsiteX0" fmla="*/ 0 w 4333875"/>
              <a:gd name="connsiteY0" fmla="*/ 0 h 5953125"/>
              <a:gd name="connsiteX1" fmla="*/ 4333875 w 4333875"/>
              <a:gd name="connsiteY1" fmla="*/ 0 h 5953125"/>
              <a:gd name="connsiteX2" fmla="*/ 4333875 w 4333875"/>
              <a:gd name="connsiteY2" fmla="*/ 5953125 h 5953125"/>
              <a:gd name="connsiteX3" fmla="*/ 0 w 4333875"/>
              <a:gd name="connsiteY3" fmla="*/ 5467350 h 5953125"/>
              <a:gd name="connsiteX4" fmla="*/ 0 w 4333875"/>
              <a:gd name="connsiteY4" fmla="*/ 0 h 5953125"/>
              <a:gd name="connsiteX0" fmla="*/ 0 w 4333875"/>
              <a:gd name="connsiteY0" fmla="*/ 0 h 6203490"/>
              <a:gd name="connsiteX1" fmla="*/ 4333875 w 4333875"/>
              <a:gd name="connsiteY1" fmla="*/ 0 h 6203490"/>
              <a:gd name="connsiteX2" fmla="*/ 4333875 w 4333875"/>
              <a:gd name="connsiteY2" fmla="*/ 6203490 h 6203490"/>
              <a:gd name="connsiteX3" fmla="*/ 0 w 4333875"/>
              <a:gd name="connsiteY3" fmla="*/ 5467350 h 6203490"/>
              <a:gd name="connsiteX4" fmla="*/ 0 w 4333875"/>
              <a:gd name="connsiteY4" fmla="*/ 0 h 6203490"/>
              <a:gd name="connsiteX0" fmla="*/ 0 w 4333875"/>
              <a:gd name="connsiteY0" fmla="*/ 0 h 6203490"/>
              <a:gd name="connsiteX1" fmla="*/ 4333875 w 4333875"/>
              <a:gd name="connsiteY1" fmla="*/ 0 h 6203490"/>
              <a:gd name="connsiteX2" fmla="*/ 4333875 w 4333875"/>
              <a:gd name="connsiteY2" fmla="*/ 6203490 h 6203490"/>
              <a:gd name="connsiteX3" fmla="*/ 0 w 4333875"/>
              <a:gd name="connsiteY3" fmla="*/ 5453441 h 6203490"/>
              <a:gd name="connsiteX4" fmla="*/ 0 w 4333875"/>
              <a:gd name="connsiteY4" fmla="*/ 0 h 620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3875" h="6203490">
                <a:moveTo>
                  <a:pt x="0" y="0"/>
                </a:moveTo>
                <a:lnTo>
                  <a:pt x="4333875" y="0"/>
                </a:lnTo>
                <a:lnTo>
                  <a:pt x="4333875" y="6203490"/>
                </a:lnTo>
                <a:lnTo>
                  <a:pt x="0" y="5453441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33375" y="200025"/>
            <a:ext cx="4114800" cy="500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850" y="771526"/>
            <a:ext cx="4114800" cy="26479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55250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0" y="3201573"/>
            <a:ext cx="9138480" cy="194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33375" y="200025"/>
            <a:ext cx="4114800" cy="500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850" y="771526"/>
            <a:ext cx="4114800" cy="29646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Text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0" y="-28576"/>
            <a:ext cx="4591051" cy="4257676"/>
          </a:xfrm>
          <a:custGeom>
            <a:avLst/>
            <a:gdLst>
              <a:gd name="connsiteX0" fmla="*/ 0 w 4400549"/>
              <a:gd name="connsiteY0" fmla="*/ 0 h 3686175"/>
              <a:gd name="connsiteX1" fmla="*/ 4400549 w 4400549"/>
              <a:gd name="connsiteY1" fmla="*/ 0 h 3686175"/>
              <a:gd name="connsiteX2" fmla="*/ 4400549 w 4400549"/>
              <a:gd name="connsiteY2" fmla="*/ 3686175 h 3686175"/>
              <a:gd name="connsiteX3" fmla="*/ 0 w 4400549"/>
              <a:gd name="connsiteY3" fmla="*/ 3686175 h 3686175"/>
              <a:gd name="connsiteX4" fmla="*/ 0 w 4400549"/>
              <a:gd name="connsiteY4" fmla="*/ 0 h 3686175"/>
              <a:gd name="connsiteX0" fmla="*/ 0 w 4419599"/>
              <a:gd name="connsiteY0" fmla="*/ 0 h 4238625"/>
              <a:gd name="connsiteX1" fmla="*/ 4400549 w 4419599"/>
              <a:gd name="connsiteY1" fmla="*/ 0 h 4238625"/>
              <a:gd name="connsiteX2" fmla="*/ 4419599 w 4419599"/>
              <a:gd name="connsiteY2" fmla="*/ 4238625 h 4238625"/>
              <a:gd name="connsiteX3" fmla="*/ 0 w 4419599"/>
              <a:gd name="connsiteY3" fmla="*/ 3686175 h 4238625"/>
              <a:gd name="connsiteX4" fmla="*/ 0 w 4419599"/>
              <a:gd name="connsiteY4" fmla="*/ 0 h 4238625"/>
              <a:gd name="connsiteX0" fmla="*/ 57150 w 4476749"/>
              <a:gd name="connsiteY0" fmla="*/ 0 h 4238625"/>
              <a:gd name="connsiteX1" fmla="*/ 4457699 w 4476749"/>
              <a:gd name="connsiteY1" fmla="*/ 0 h 4238625"/>
              <a:gd name="connsiteX2" fmla="*/ 4476749 w 4476749"/>
              <a:gd name="connsiteY2" fmla="*/ 4238625 h 4238625"/>
              <a:gd name="connsiteX3" fmla="*/ 0 w 4476749"/>
              <a:gd name="connsiteY3" fmla="*/ 3733800 h 4238625"/>
              <a:gd name="connsiteX4" fmla="*/ 57150 w 4476749"/>
              <a:gd name="connsiteY4" fmla="*/ 0 h 423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749" h="4238625">
                <a:moveTo>
                  <a:pt x="57150" y="0"/>
                </a:moveTo>
                <a:lnTo>
                  <a:pt x="4457699" y="0"/>
                </a:lnTo>
                <a:lnTo>
                  <a:pt x="4476749" y="4238625"/>
                </a:lnTo>
                <a:lnTo>
                  <a:pt x="0" y="3733800"/>
                </a:lnTo>
                <a:lnTo>
                  <a:pt x="57150" y="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" y="4297441"/>
            <a:ext cx="1462531" cy="43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055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AU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486364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971800" y="290514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4" r:id="rId5"/>
    <p:sldLayoutId id="2147483652" r:id="rId6"/>
    <p:sldLayoutId id="2147483655" r:id="rId7"/>
    <p:sldLayoutId id="2147483657" r:id="rId8"/>
    <p:sldLayoutId id="2147483653" r:id="rId9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itchFamily="-65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65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itchFamily="-65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pitchFamily="-65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-65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pitchFamily="-65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3E3F3-9C9D-194A-2531-551E06A281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myCourseExperience – have your say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A672D-BA75-DAAA-7659-B2B37B0FE5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8174" y="971550"/>
            <a:ext cx="8597348" cy="321282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AU" sz="1600" dirty="0"/>
              <a:t>myCourseExperience allows you to provide feedback to UniSA about your learning experience.</a:t>
            </a:r>
          </a:p>
          <a:p>
            <a:r>
              <a:rPr lang="en-AU" sz="1600" dirty="0"/>
              <a:t>When feedback opens for your course(s), you will receive email notification, and a link via the student portal.</a:t>
            </a:r>
          </a:p>
          <a:p>
            <a:r>
              <a:rPr lang="en-AU" sz="1600" dirty="0"/>
              <a:t>Tips on giving feedback: </a:t>
            </a:r>
          </a:p>
          <a:p>
            <a:pPr lvl="1"/>
            <a:r>
              <a:rPr lang="en-AU" sz="1600" dirty="0"/>
              <a:t>DO: be thoughtful, fair and constructive; be specific and provide relevant examples to illustrate your point; avoid comments which are personal such as comments about dress or appearance; and focus on the learning and teaching activities.</a:t>
            </a:r>
          </a:p>
          <a:p>
            <a:pPr lvl="1"/>
            <a:r>
              <a:rPr lang="en-AU" sz="1600" dirty="0"/>
              <a:t>DO NOT: write offensive, racist or sexist comments.</a:t>
            </a:r>
          </a:p>
          <a:p>
            <a:r>
              <a:rPr lang="en-AU" sz="1600" dirty="0"/>
              <a:t>Be familiar with the Student code of conduct, including your responsibilities related to electronic communications.</a:t>
            </a:r>
          </a:p>
        </p:txBody>
      </p:sp>
    </p:spTree>
    <p:extLst>
      <p:ext uri="{BB962C8B-B14F-4D97-AF65-F5344CB8AC3E}">
        <p14:creationId xmlns:p14="http://schemas.microsoft.com/office/powerpoint/2010/main" val="34879639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-template-16-9.potx" id="{C07A9498-B200-4A3C-8A47-9ECE801A4976}" vid="{732AFF0D-8AE9-4F3F-9F18-E7C7F65BF3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E1BD32357C2E499077D18DBA468DA9" ma:contentTypeVersion="11" ma:contentTypeDescription="Create a new document." ma:contentTypeScope="" ma:versionID="1b0160c177fc5f76a7ccbcf0e0ade68c">
  <xsd:schema xmlns:xsd="http://www.w3.org/2001/XMLSchema" xmlns:xs="http://www.w3.org/2001/XMLSchema" xmlns:p="http://schemas.microsoft.com/office/2006/metadata/properties" xmlns:ns3="7c21e07c-747e-4c77-8f34-5fa64a843ce0" xmlns:ns4="1cc91fc5-1c6c-4d84-b9a9-72ee67da74aa" targetNamespace="http://schemas.microsoft.com/office/2006/metadata/properties" ma:root="true" ma:fieldsID="b0877bf6a9892718515e395b09f6f686" ns3:_="" ns4:_="">
    <xsd:import namespace="7c21e07c-747e-4c77-8f34-5fa64a843ce0"/>
    <xsd:import namespace="1cc91fc5-1c6c-4d84-b9a9-72ee67da74a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21e07c-747e-4c77-8f34-5fa64a843c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91fc5-1c6c-4d84-b9a9-72ee67da74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10513C-133E-4401-857D-D99D6A3A0A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1D96ED-2110-484F-8E17-D1DAA50A30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21e07c-747e-4c77-8f34-5fa64a843ce0"/>
    <ds:schemaRef ds:uri="1cc91fc5-1c6c-4d84-b9a9-72ee67da74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565DC0-4D39-44CD-96C5-3DA64335946C}">
  <ds:schemaRefs>
    <ds:schemaRef ds:uri="http://purl.org/dc/elements/1.1/"/>
    <ds:schemaRef ds:uri="1cc91fc5-1c6c-4d84-b9a9-72ee67da74aa"/>
    <ds:schemaRef ds:uri="7c21e07c-747e-4c77-8f34-5fa64a843ce0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powerpoint-template-16-9</Template>
  <TotalTime>6</TotalTime>
  <Words>116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Blank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Edgar</dc:creator>
  <cp:lastModifiedBy>Kim Edgar</cp:lastModifiedBy>
  <cp:revision>1</cp:revision>
  <cp:lastPrinted>2011-11-18T03:36:14Z</cp:lastPrinted>
  <dcterms:created xsi:type="dcterms:W3CDTF">2023-09-19T22:59:33Z</dcterms:created>
  <dcterms:modified xsi:type="dcterms:W3CDTF">2023-09-19T23:06:02Z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0x01010088E1BD32357C2E499077D18DBA468DA9</vt:lpwstr>
  </property>
</Properties>
</file>